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65E"/>
    <a:srgbClr val="D0DF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55" autoAdjust="0"/>
    <p:restoredTop sz="95763" autoAdjust="0"/>
  </p:normalViewPr>
  <p:slideViewPr>
    <p:cSldViewPr snapToGrid="0">
      <p:cViewPr>
        <p:scale>
          <a:sx n="66" d="100"/>
          <a:sy n="66" d="100"/>
        </p:scale>
        <p:origin x="246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CCCE-B36B-6926-B124-7EE368CE2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9594F-3718-60F7-4F04-7DF22157E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CEE17-41AE-CC20-C1E3-16902268E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F7E19-05B7-D1F4-7408-3227FAD8A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1C7EF-5B24-42A4-A453-F974714FB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62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9E3DE-FE3A-C74F-FB51-683B7186D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375C84-9F69-F6EF-F5B3-91F270D627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8F524-54CB-E26E-5690-F7B0C551C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DF0EA-9BC3-229C-93EC-FDBB55D05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57A3E-2AB6-7ED9-76EE-37A2A1C6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474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378A30-1DA9-9C81-1D7A-F0E01960A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D5204D-223F-D36E-EEC8-0811E8573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AD915-2B42-743B-CEC3-F09A241E0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67851-67A5-9DB9-CB1D-A239BA9DE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67CC6-B43E-8959-2B7E-E7DEDFB10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40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B92B3-3728-698F-F0FB-0FB48592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F714A-1B08-1A99-AC1D-5B6B42783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99CAB-AC0F-BAFA-E3C4-C2E40E874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A9A61-A700-804A-DC53-C8A1CBB72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F730D-6F2B-554F-D2E8-6E42FAFEB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868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1ECBC-DDAA-B344-FD38-9EF8FD4AB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85913-BE61-F96F-77B9-FD922DA17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5CA31-6342-7759-88D8-E8F1D57CE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C8A93-6598-08DF-8522-1E9219675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CBC9E-790C-D519-78AE-0F3119E0C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182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83A1C-737A-EFF0-2C42-EFB994BF7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C259C-3F4B-EF24-73A4-C92E49FF99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E19085-9520-5ACB-A588-99DA9D7A83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FD719-AADF-B40A-01D4-019D26194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5513E-54F5-B301-3423-D525710C1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2833C-372B-6E73-F23C-CD478A865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186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77C1-4EAE-5CDA-DEFE-7250A3D50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73F81-C184-463C-4BD4-4511562088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1D3228-B97B-6232-E517-AA7F44CEC9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DE9E44-2C21-318C-DE0C-CB07EA6A23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201A11-EC64-F718-E0C2-D501721D9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1CDBCF-FC53-3667-1D34-5EA01051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31C03E-4BE9-9F68-1C2B-79DE02829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F5C52D-D477-2119-7BF9-D34503F8F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705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3D99F-A8FF-B5A1-CB83-BDB318E19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17795C-50A1-837A-8237-CD0254BDA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F3F351-9C6E-A479-36C8-0B1A04816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FC9089-618D-14C0-9ED6-9A7F0C785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967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80EBF4-44A3-6528-0AA1-E424E1EBE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F6C3D4-8173-D050-EBE4-3C4D50F0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1740D-4343-FF75-ED30-8BB9D87E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688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6E8D2-2998-6133-491D-C818AF6C1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A91C3-EAF2-ACCC-ED11-4CBB5A206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66FCB4-6810-C1C7-EA23-D641B126DA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BCDC56-ED46-C4DC-B6A3-DF9131443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2742E0-78B4-D735-E38E-71D239937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72102-CEAE-49BE-A10E-82C2BC562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791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BE62A-F4FE-96D3-D9DA-9D555A74E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90361A-7B1E-CAA0-2BBA-CAAA6AA1F6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0EB38-CB9C-6C20-42F5-49C9926CA8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8063A1-2112-18E0-CF62-84BDF1E7D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ED48-85C4-47DA-BB9C-C8AF2AB97527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EF6FAC-D6B5-8599-5D17-FD57E57BA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8FF52-80B4-AB3E-D705-4602BEED0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36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DD088A-6611-C6AC-7F06-5F13E1DDA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27EF9-05F5-C2D9-914F-08A2D3E83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2645C-7C14-8FD5-3234-69EAC066B3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86ED48-85C4-47DA-BB9C-C8AF2AB97527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00B80-3688-ABAE-6FAC-47B81AF08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339A1-A08B-269A-1935-821218306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F96712-E05D-4485-8566-CA5939145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79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png"/><Relationship Id="rId21" Type="http://schemas.microsoft.com/office/2007/relationships/hdphoto" Target="../media/hdphoto10.wdp"/><Relationship Id="rId42" Type="http://schemas.microsoft.com/office/2007/relationships/hdphoto" Target="../media/hdphoto20.wdp"/><Relationship Id="rId47" Type="http://schemas.microsoft.com/office/2007/relationships/hdphoto" Target="../media/hdphoto22.wdp"/><Relationship Id="rId63" Type="http://schemas.openxmlformats.org/officeDocument/2006/relationships/image" Target="../media/image33.png"/><Relationship Id="rId68" Type="http://schemas.microsoft.com/office/2007/relationships/hdphoto" Target="../media/hdphoto32.wdp"/><Relationship Id="rId16" Type="http://schemas.openxmlformats.org/officeDocument/2006/relationships/image" Target="../media/image8.png"/><Relationship Id="rId11" Type="http://schemas.microsoft.com/office/2007/relationships/hdphoto" Target="../media/hdphoto5.wdp"/><Relationship Id="rId32" Type="http://schemas.openxmlformats.org/officeDocument/2006/relationships/image" Target="../media/image16.png"/><Relationship Id="rId37" Type="http://schemas.microsoft.com/office/2007/relationships/hdphoto" Target="../media/hdphoto18.wdp"/><Relationship Id="rId53" Type="http://schemas.microsoft.com/office/2007/relationships/hdphoto" Target="../media/hdphoto25.wdp"/><Relationship Id="rId58" Type="http://schemas.openxmlformats.org/officeDocument/2006/relationships/image" Target="../media/image30.png"/><Relationship Id="rId74" Type="http://schemas.microsoft.com/office/2007/relationships/hdphoto" Target="../media/hdphoto35.wdp"/><Relationship Id="rId79" Type="http://schemas.openxmlformats.org/officeDocument/2006/relationships/image" Target="../media/image41.png"/><Relationship Id="rId5" Type="http://schemas.microsoft.com/office/2007/relationships/hdphoto" Target="../media/hdphoto2.wdp"/><Relationship Id="rId61" Type="http://schemas.openxmlformats.org/officeDocument/2006/relationships/image" Target="../media/image32.png"/><Relationship Id="rId82" Type="http://schemas.microsoft.com/office/2007/relationships/hdphoto" Target="../media/hdphoto39.wdp"/><Relationship Id="rId19" Type="http://schemas.microsoft.com/office/2007/relationships/hdphoto" Target="../media/hdphoto9.wdp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microsoft.com/office/2007/relationships/hdphoto" Target="../media/hdphoto13.wdp"/><Relationship Id="rId30" Type="http://schemas.openxmlformats.org/officeDocument/2006/relationships/image" Target="../media/image15.png"/><Relationship Id="rId35" Type="http://schemas.microsoft.com/office/2007/relationships/hdphoto" Target="../media/hdphoto17.wdp"/><Relationship Id="rId43" Type="http://schemas.openxmlformats.org/officeDocument/2006/relationships/image" Target="../media/image22.png"/><Relationship Id="rId48" Type="http://schemas.openxmlformats.org/officeDocument/2006/relationships/image" Target="../media/image25.png"/><Relationship Id="rId56" Type="http://schemas.openxmlformats.org/officeDocument/2006/relationships/image" Target="../media/image29.png"/><Relationship Id="rId64" Type="http://schemas.microsoft.com/office/2007/relationships/hdphoto" Target="../media/hdphoto30.wdp"/><Relationship Id="rId69" Type="http://schemas.openxmlformats.org/officeDocument/2006/relationships/image" Target="../media/image36.png"/><Relationship Id="rId77" Type="http://schemas.openxmlformats.org/officeDocument/2006/relationships/image" Target="../media/image40.png"/><Relationship Id="rId8" Type="http://schemas.openxmlformats.org/officeDocument/2006/relationships/image" Target="../media/image4.png"/><Relationship Id="rId51" Type="http://schemas.microsoft.com/office/2007/relationships/hdphoto" Target="../media/hdphoto24.wdp"/><Relationship Id="rId72" Type="http://schemas.microsoft.com/office/2007/relationships/hdphoto" Target="../media/hdphoto34.wdp"/><Relationship Id="rId80" Type="http://schemas.microsoft.com/office/2007/relationships/hdphoto" Target="../media/hdphoto38.wdp"/><Relationship Id="rId3" Type="http://schemas.microsoft.com/office/2007/relationships/hdphoto" Target="../media/hdphoto1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5" Type="http://schemas.microsoft.com/office/2007/relationships/hdphoto" Target="../media/hdphoto12.wdp"/><Relationship Id="rId33" Type="http://schemas.microsoft.com/office/2007/relationships/hdphoto" Target="../media/hdphoto16.wdp"/><Relationship Id="rId38" Type="http://schemas.openxmlformats.org/officeDocument/2006/relationships/image" Target="../media/image19.jpeg"/><Relationship Id="rId46" Type="http://schemas.openxmlformats.org/officeDocument/2006/relationships/image" Target="../media/image24.png"/><Relationship Id="rId59" Type="http://schemas.openxmlformats.org/officeDocument/2006/relationships/image" Target="../media/image31.png"/><Relationship Id="rId67" Type="http://schemas.openxmlformats.org/officeDocument/2006/relationships/image" Target="../media/image35.png"/><Relationship Id="rId20" Type="http://schemas.openxmlformats.org/officeDocument/2006/relationships/image" Target="../media/image10.png"/><Relationship Id="rId41" Type="http://schemas.openxmlformats.org/officeDocument/2006/relationships/image" Target="../media/image21.png"/><Relationship Id="rId54" Type="http://schemas.openxmlformats.org/officeDocument/2006/relationships/image" Target="../media/image28.png"/><Relationship Id="rId62" Type="http://schemas.microsoft.com/office/2007/relationships/hdphoto" Target="../media/hdphoto29.wdp"/><Relationship Id="rId70" Type="http://schemas.microsoft.com/office/2007/relationships/hdphoto" Target="../media/hdphoto33.wdp"/><Relationship Id="rId75" Type="http://schemas.openxmlformats.org/officeDocument/2006/relationships/image" Target="../media/image39.png"/><Relationship Id="rId83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5" Type="http://schemas.microsoft.com/office/2007/relationships/hdphoto" Target="../media/hdphoto7.wdp"/><Relationship Id="rId23" Type="http://schemas.microsoft.com/office/2007/relationships/hdphoto" Target="../media/hdphoto11.wdp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microsoft.com/office/2007/relationships/hdphoto" Target="../media/hdphoto23.wdp"/><Relationship Id="rId57" Type="http://schemas.microsoft.com/office/2007/relationships/hdphoto" Target="../media/hdphoto27.wdp"/><Relationship Id="rId10" Type="http://schemas.openxmlformats.org/officeDocument/2006/relationships/image" Target="../media/image5.png"/><Relationship Id="rId31" Type="http://schemas.microsoft.com/office/2007/relationships/hdphoto" Target="../media/hdphoto15.wdp"/><Relationship Id="rId44" Type="http://schemas.microsoft.com/office/2007/relationships/hdphoto" Target="../media/hdphoto21.wdp"/><Relationship Id="rId52" Type="http://schemas.openxmlformats.org/officeDocument/2006/relationships/image" Target="../media/image27.png"/><Relationship Id="rId60" Type="http://schemas.microsoft.com/office/2007/relationships/hdphoto" Target="../media/hdphoto28.wdp"/><Relationship Id="rId65" Type="http://schemas.openxmlformats.org/officeDocument/2006/relationships/image" Target="../media/image34.png"/><Relationship Id="rId73" Type="http://schemas.openxmlformats.org/officeDocument/2006/relationships/image" Target="../media/image38.png"/><Relationship Id="rId78" Type="http://schemas.microsoft.com/office/2007/relationships/hdphoto" Target="../media/hdphoto37.wdp"/><Relationship Id="rId81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3" Type="http://schemas.microsoft.com/office/2007/relationships/hdphoto" Target="../media/hdphoto6.wdp"/><Relationship Id="rId18" Type="http://schemas.openxmlformats.org/officeDocument/2006/relationships/image" Target="../media/image9.png"/><Relationship Id="rId39" Type="http://schemas.openxmlformats.org/officeDocument/2006/relationships/image" Target="../media/image20.png"/><Relationship Id="rId34" Type="http://schemas.openxmlformats.org/officeDocument/2006/relationships/image" Target="../media/image17.png"/><Relationship Id="rId50" Type="http://schemas.openxmlformats.org/officeDocument/2006/relationships/image" Target="../media/image26.png"/><Relationship Id="rId55" Type="http://schemas.microsoft.com/office/2007/relationships/hdphoto" Target="../media/hdphoto26.wdp"/><Relationship Id="rId76" Type="http://schemas.microsoft.com/office/2007/relationships/hdphoto" Target="../media/hdphoto36.wdp"/><Relationship Id="rId7" Type="http://schemas.microsoft.com/office/2007/relationships/hdphoto" Target="../media/hdphoto3.wdp"/><Relationship Id="rId71" Type="http://schemas.openxmlformats.org/officeDocument/2006/relationships/image" Target="../media/image37.png"/><Relationship Id="rId2" Type="http://schemas.openxmlformats.org/officeDocument/2006/relationships/image" Target="../media/image1.png"/><Relationship Id="rId29" Type="http://schemas.microsoft.com/office/2007/relationships/hdphoto" Target="../media/hdphoto14.wdp"/><Relationship Id="rId24" Type="http://schemas.openxmlformats.org/officeDocument/2006/relationships/image" Target="../media/image12.png"/><Relationship Id="rId40" Type="http://schemas.microsoft.com/office/2007/relationships/hdphoto" Target="../media/hdphoto19.wdp"/><Relationship Id="rId45" Type="http://schemas.openxmlformats.org/officeDocument/2006/relationships/image" Target="../media/image23.png"/><Relationship Id="rId66" Type="http://schemas.microsoft.com/office/2007/relationships/hdphoto" Target="../media/hdphoto3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B82F6A-5CD7-D4F4-6941-6BBBBE151C31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124" b="41833" l="37353" r="61176">
                        <a14:foregroundMark x1="37353" y1="36255" x2="37353" y2="36255"/>
                        <a14:foregroundMark x1="61176" y1="26295" x2="61176" y2="26295"/>
                      </a14:backgroundRemoval>
                    </a14:imgEffect>
                  </a14:imgLayer>
                </a14:imgProps>
              </a:ext>
            </a:extLst>
          </a:blip>
          <a:srcRect l="35296" t="16538" r="37943" b="54780"/>
          <a:stretch/>
        </p:blipFill>
        <p:spPr>
          <a:xfrm>
            <a:off x="2003083" y="20940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4D4E3F-DF96-EBCC-23F6-68D41420E624}"/>
              </a:ext>
            </a:extLst>
          </p:cNvPr>
          <p:cNvSpPr txBox="1"/>
          <p:nvPr/>
        </p:nvSpPr>
        <p:spPr>
          <a:xfrm>
            <a:off x="41333" y="147938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MediaTek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20F826-8DBE-6731-3303-3FDABC130D32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214" b="87786" l="17680" r="82525">
                        <a14:foregroundMark x1="19718" y1="46753" x2="19718" y2="46753"/>
                        <a14:foregroundMark x1="35211" y1="11688" x2="35211" y2="11688"/>
                        <a14:foregroundMark x1="80282" y1="48052" x2="80282" y2="48052"/>
                      </a14:backgroundRemoval>
                    </a14:imgEffect>
                  </a14:imgLayer>
                </a14:imgProps>
              </a:ext>
            </a:extLst>
          </a:blip>
          <a:srcRect l="9575" t="2768" r="9369" b="2768"/>
          <a:stretch/>
        </p:blipFill>
        <p:spPr>
          <a:xfrm rot="5400000">
            <a:off x="2096677" y="447012"/>
            <a:ext cx="502920" cy="694944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476C4B-6DBB-38F3-82DE-6EBE256DEE85}"/>
              </a:ext>
            </a:extLst>
          </p:cNvPr>
          <p:cNvSpPr txBox="1"/>
          <p:nvPr/>
        </p:nvSpPr>
        <p:spPr>
          <a:xfrm>
            <a:off x="41333" y="677722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??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1434FC-7A27-B7C7-A6FC-EFBE39CDAD3F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8916" b="63253" l="20690" r="54680">
                        <a14:foregroundMark x1="32512" y1="63253" x2="32512" y2="63253"/>
                        <a14:foregroundMark x1="24138" y1="62048" x2="24138" y2="62048"/>
                        <a14:foregroundMark x1="21675" y1="57229" x2="21675" y2="57229"/>
                        <a14:foregroundMark x1="23645" y1="42169" x2="23645" y2="42169"/>
                        <a14:foregroundMark x1="26108" y1="31325" x2="26108" y2="31325"/>
                        <a14:foregroundMark x1="28571" y1="31928" x2="28571" y2="31928"/>
                        <a14:foregroundMark x1="35468" y1="39157" x2="35468" y2="39157"/>
                        <a14:foregroundMark x1="31527" y1="45181" x2="31527" y2="45181"/>
                        <a14:foregroundMark x1="38424" y1="39759" x2="38424" y2="39759"/>
                        <a14:foregroundMark x1="48768" y1="37952" x2="48768" y2="37952"/>
                        <a14:foregroundMark x1="51724" y1="36747" x2="51724" y2="36747"/>
                        <a14:foregroundMark x1="54680" y1="31928" x2="54680" y2="31928"/>
                        <a14:foregroundMark x1="50246" y1="28916" x2="50246" y2="28916"/>
                        <a14:foregroundMark x1="51232" y1="50000" x2="51232" y2="50000"/>
                        <a14:foregroundMark x1="43842" y1="39157" x2="43842" y2="39157"/>
                        <a14:foregroundMark x1="25123" y1="62651" x2="33990" y2="63253"/>
                        <a14:foregroundMark x1="44828" y1="40964" x2="51232" y2="39157"/>
                        <a14:foregroundMark x1="28079" y1="28916" x2="24631" y2="29518"/>
                      </a14:backgroundRemoval>
                    </a14:imgEffect>
                  </a14:imgLayer>
                </a14:imgProps>
              </a:ext>
            </a:extLst>
          </a:blip>
          <a:srcRect l="17085" t="25596" r="41206" b="34049"/>
          <a:stretch/>
        </p:blipFill>
        <p:spPr>
          <a:xfrm>
            <a:off x="2003081" y="106920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372BAD-21E1-B702-C9E0-59DC5FCF07F4}"/>
              </a:ext>
            </a:extLst>
          </p:cNvPr>
          <p:cNvSpPr txBox="1"/>
          <p:nvPr/>
        </p:nvSpPr>
        <p:spPr>
          <a:xfrm>
            <a:off x="41333" y="1205377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Giantech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06E0D0-8F7D-86C1-B6BA-D317435BCBA2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3018" b="81657" l="13303" r="77982">
                        <a14:foregroundMark x1="20642" y1="14201" x2="20642" y2="14201"/>
                        <a14:foregroundMark x1="28899" y1="13018" x2="28899" y2="13018"/>
                        <a14:foregroundMark x1="64220" y1="13609" x2="64220" y2="13609"/>
                        <a14:foregroundMark x1="73853" y1="21302" x2="73853" y2="21302"/>
                        <a14:foregroundMark x1="36239" y1="62722" x2="36239" y2="62722"/>
                        <a14:foregroundMark x1="56422" y1="63905" x2="56422" y2="63905"/>
                        <a14:foregroundMark x1="74312" y1="60947" x2="74312" y2="60947"/>
                        <a14:foregroundMark x1="73853" y1="66272" x2="73853" y2="66272"/>
                        <a14:foregroundMark x1="72018" y1="71598" x2="72018" y2="71598"/>
                        <a14:foregroundMark x1="68349" y1="75148" x2="68349" y2="75148"/>
                        <a14:foregroundMark x1="23853" y1="72781" x2="23853" y2="72781"/>
                        <a14:foregroundMark x1="21560" y1="68639" x2="21560" y2="68639"/>
                        <a14:foregroundMark x1="17890" y1="66864" x2="17890" y2="66864"/>
                        <a14:foregroundMark x1="14220" y1="64497" x2="14220" y2="64497"/>
                        <a14:foregroundMark x1="23853" y1="81065" x2="23853" y2="81065"/>
                        <a14:foregroundMark x1="20183" y1="80473" x2="20183" y2="80473"/>
                        <a14:foregroundMark x1="78899" y1="75740" x2="78899" y2="75740"/>
                        <a14:foregroundMark x1="77982" y1="66272" x2="77982" y2="66272"/>
                        <a14:foregroundMark x1="72018" y1="80473" x2="72018" y2="80473"/>
                        <a14:foregroundMark x1="68349" y1="81657" x2="68349" y2="81657"/>
                        <a14:foregroundMark x1="40367" y1="38462" x2="40367" y2="38462"/>
                        <a14:foregroundMark x1="74771" y1="13609" x2="74771" y2="13609"/>
                        <a14:backgroundMark x1="38073" y1="66272" x2="38073" y2="66272"/>
                        <a14:backgroundMark x1="60092" y1="64497" x2="60092" y2="64497"/>
                        <a14:backgroundMark x1="72477" y1="62130" x2="72477" y2="62130"/>
                        <a14:backgroundMark x1="74312" y1="65089" x2="74312" y2="65089"/>
                        <a14:backgroundMark x1="37615" y1="57396" x2="37615" y2="57396"/>
                        <a14:backgroundMark x1="29358" y1="57396" x2="29358" y2="57396"/>
                        <a14:backgroundMark x1="32569" y1="62722" x2="32569" y2="62722"/>
                        <a14:backgroundMark x1="56422" y1="57396" x2="56422" y2="57396"/>
                        <a14:backgroundMark x1="13303" y1="62722" x2="13303" y2="62722"/>
                        <a14:backgroundMark x1="35968" y1="38462" x2="36239" y2="46154"/>
                        <a14:backgroundMark x1="35780" y1="33136" x2="35968" y2="38462"/>
                        <a14:backgroundMark x1="20183" y1="60947" x2="20183" y2="60947"/>
                        <a14:backgroundMark x1="20183" y1="67456" x2="20183" y2="67456"/>
                      </a14:backgroundRemoval>
                    </a14:imgEffect>
                  </a14:imgLayer>
                </a14:imgProps>
              </a:ext>
            </a:extLst>
          </a:blip>
          <a:srcRect l="10236" t="11543" r="18462" b="15685"/>
          <a:stretch/>
        </p:blipFill>
        <p:spPr>
          <a:xfrm>
            <a:off x="2003081" y="1595389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BC7B78-8187-D3DC-E952-036059C50238}"/>
              </a:ext>
            </a:extLst>
          </p:cNvPr>
          <p:cNvSpPr txBox="1"/>
          <p:nvPr/>
        </p:nvSpPr>
        <p:spPr>
          <a:xfrm>
            <a:off x="41333" y="1637263"/>
            <a:ext cx="201452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Realtek Microelectronics</a:t>
            </a:r>
          </a:p>
          <a:p>
            <a:pPr algn="r"/>
            <a:r>
              <a:rPr lang="en-US" sz="1300" dirty="0"/>
              <a:t>Corp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8C843C9-9ED5-880B-177C-DA517B532DC5}"/>
              </a:ext>
            </a:extLst>
          </p:cNvPr>
          <p:cNvPicPr preferRelativeResize="0">
            <a:picLocks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455" b="89455" l="3562" r="95068">
                        <a14:foregroundMark x1="4384" y1="46182" x2="4384" y2="46182"/>
                        <a14:foregroundMark x1="26575" y1="50909" x2="26575" y2="50909"/>
                        <a14:foregroundMark x1="95342" y1="39636" x2="95342" y2="39636"/>
                        <a14:foregroundMark x1="18082" y1="44727" x2="18082" y2="44727"/>
                        <a14:foregroundMark x1="3562" y1="56364" x2="3562" y2="56364"/>
                        <a14:foregroundMark x1="52603" y1="59636" x2="52603" y2="59636"/>
                        <a14:foregroundMark x1="51507" y1="50909" x2="51507" y2="50909"/>
                        <a14:foregroundMark x1="90411" y1="59636" x2="90411" y2="59636"/>
                        <a14:foregroundMark x1="79178" y1="60364" x2="79178" y2="60364"/>
                        <a14:foregroundMark x1="77808" y1="59636" x2="77808" y2="59636"/>
                        <a14:backgroundMark x1="12603" y1="45818" x2="12603" y2="45818"/>
                        <a14:backgroundMark x1="11781" y1="55273" x2="11781" y2="55273"/>
                        <a14:backgroundMark x1="64658" y1="45818" x2="64658" y2="45818"/>
                        <a14:backgroundMark x1="86301" y1="44000" x2="86301" y2="44000"/>
                        <a14:backgroundMark x1="49589" y1="56364" x2="49589" y2="56364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3082" y="2121571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70A76C7-80A6-6DB7-09FB-EBA41FA6B8A5}"/>
              </a:ext>
            </a:extLst>
          </p:cNvPr>
          <p:cNvSpPr txBox="1"/>
          <p:nvPr/>
        </p:nvSpPr>
        <p:spPr>
          <a:xfrm>
            <a:off x="41333" y="2267074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Sony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E36224-23D2-ADF6-707F-C20C828D5255}"/>
              </a:ext>
            </a:extLst>
          </p:cNvPr>
          <p:cNvSpPr txBox="1"/>
          <p:nvPr/>
        </p:nvSpPr>
        <p:spPr>
          <a:xfrm>
            <a:off x="41333" y="2796858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Toshiba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1C406E-4633-72F4-98E8-F0385236D8BC}"/>
              </a:ext>
            </a:extLst>
          </p:cNvPr>
          <p:cNvSpPr txBox="1"/>
          <p:nvPr/>
        </p:nvSpPr>
        <p:spPr>
          <a:xfrm>
            <a:off x="41333" y="3326642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Intel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1546549-E56F-4AEB-EAE8-8E3F02E53664}"/>
              </a:ext>
            </a:extLst>
          </p:cNvPr>
          <p:cNvSpPr txBox="1"/>
          <p:nvPr/>
        </p:nvSpPr>
        <p:spPr>
          <a:xfrm>
            <a:off x="41333" y="3856713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Trident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9F91F3A-7F15-404A-FBAD-F18C70587714}"/>
              </a:ext>
            </a:extLst>
          </p:cNvPr>
          <p:cNvPicPr preferRelativeResize="0">
            <a:picLocks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585" b="89457" l="1662" r="96953">
                        <a14:foregroundMark x1="10249" y1="47604" x2="10249" y2="47604"/>
                        <a14:foregroundMark x1="18560" y1="49840" x2="18560" y2="49840"/>
                        <a14:foregroundMark x1="33241" y1="51118" x2="33241" y2="51118"/>
                        <a14:foregroundMark x1="36011" y1="37061" x2="36011" y2="37061"/>
                        <a14:foregroundMark x1="91136" y1="52396" x2="91136" y2="52396"/>
                        <a14:foregroundMark x1="96953" y1="45687" x2="96953" y2="45687"/>
                        <a14:foregroundMark x1="82825" y1="50160" x2="82825" y2="50160"/>
                        <a14:foregroundMark x1="66205" y1="52716" x2="66205" y2="52716"/>
                        <a14:foregroundMark x1="1662" y1="38978" x2="1662" y2="38978"/>
                        <a14:foregroundMark x1="41828" y1="49521" x2="41828" y2="49521"/>
                        <a14:backgroundMark x1="63435" y1="56869" x2="63435" y2="56869"/>
                        <a14:backgroundMark x1="65374" y1="49840" x2="65374" y2="49840"/>
                        <a14:backgroundMark x1="55402" y1="55911" x2="55402" y2="559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3076" y="370011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8923D70-B60B-1ABB-AD03-D7E071D6E6F2}"/>
              </a:ext>
            </a:extLst>
          </p:cNvPr>
          <p:cNvPicPr preferRelativeResize="0">
            <a:picLocks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44751" y1="43949" x2="44751" y2="43949"/>
                        <a14:foregroundMark x1="61050" y1="29618" x2="61050" y2="29618"/>
                        <a14:backgroundMark x1="56630" y1="19745" x2="56630" y2="19745"/>
                        <a14:backgroundMark x1="52486" y1="28981" x2="52486" y2="28981"/>
                        <a14:backgroundMark x1="49448" y1="36306" x2="49448" y2="36306"/>
                        <a14:backgroundMark x1="47790" y1="41401" x2="47790" y2="41401"/>
                        <a14:backgroundMark x1="44199" y1="50637" x2="44199" y2="50637"/>
                        <a14:backgroundMark x1="45028" y1="31529" x2="45028" y2="31529"/>
                        <a14:backgroundMark x1="48619" y1="23567" x2="48619" y2="23567"/>
                        <a14:backgroundMark x1="59669" y1="25796" x2="59669" y2="25796"/>
                        <a14:backgroundMark x1="57735" y1="31210" x2="57735" y2="31210"/>
                        <a14:backgroundMark x1="54972" y1="38535" x2="54972" y2="38535"/>
                        <a14:backgroundMark x1="53315" y1="42994" x2="53315" y2="42994"/>
                        <a14:backgroundMark x1="50829" y1="50955" x2="50829" y2="50955"/>
                        <a14:backgroundMark x1="41436" y1="42994" x2="41436" y2="429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9540" y="3700692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68" name="Picture 14" descr="undefined">
            <a:extLst>
              <a:ext uri="{FF2B5EF4-FFF2-40B4-BE49-F238E27FC236}">
                <a16:creationId xmlns:a16="http://schemas.microsoft.com/office/drawing/2014/main" id="{990015D1-0971-07F7-F4A4-CBF96890A61D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29674" b="74162" l="22278" r="74575">
                        <a14:foregroundMark x1="26660" y1="34277" x2="26660" y2="34277"/>
                        <a14:foregroundMark x1="39063" y1="34473" x2="39063" y2="34473"/>
                        <a14:foregroundMark x1="40137" y1="36621" x2="40137" y2="36621"/>
                        <a14:foregroundMark x1="38184" y1="38574" x2="38184" y2="38574"/>
                        <a14:foregroundMark x1="45410" y1="37207" x2="45410" y2="37207"/>
                        <a14:foregroundMark x1="46484" y1="40527" x2="46484" y2="40527"/>
                        <a14:foregroundMark x1="56445" y1="34082" x2="56445" y2="34082"/>
                        <a14:foregroundMark x1="59863" y1="35254" x2="59863" y2="35254"/>
                        <a14:foregroundMark x1="62988" y1="35938" x2="62988" y2="35938"/>
                        <a14:foregroundMark x1="70801" y1="34863" x2="70801" y2="34863"/>
                        <a14:foregroundMark x1="70703" y1="38184" x2="70703" y2="38184"/>
                        <a14:foregroundMark x1="72949" y1="37109" x2="72949" y2="371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304" t="9498" r="21423" b="40079"/>
          <a:stretch/>
        </p:blipFill>
        <p:spPr bwMode="auto">
          <a:xfrm>
            <a:off x="2000665" y="4226299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8905768D-4EEB-489D-F598-343B1CC6C14B}"/>
              </a:ext>
            </a:extLst>
          </p:cNvPr>
          <p:cNvSpPr txBox="1"/>
          <p:nvPr/>
        </p:nvSpPr>
        <p:spPr>
          <a:xfrm>
            <a:off x="3044761" y="146302"/>
            <a:ext cx="2055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Mitsubishi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E41AA87-6004-7373-3C93-4A95B73F7014}"/>
              </a:ext>
            </a:extLst>
          </p:cNvPr>
          <p:cNvSpPr txBox="1"/>
          <p:nvPr/>
        </p:nvSpPr>
        <p:spPr>
          <a:xfrm>
            <a:off x="3043008" y="676690"/>
            <a:ext cx="20558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Texas Instruments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0292263-044E-99EE-57B3-93CF4BC2D24B}"/>
              </a:ext>
            </a:extLst>
          </p:cNvPr>
          <p:cNvPicPr preferRelativeResize="0">
            <a:picLocks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3082" y="2647753"/>
            <a:ext cx="694944" cy="502920"/>
          </a:xfrm>
          <a:prstGeom prst="rect">
            <a:avLst/>
          </a:prstGeom>
        </p:spPr>
      </p:pic>
      <p:pic>
        <p:nvPicPr>
          <p:cNvPr id="73" name="Picture 30">
            <a:extLst>
              <a:ext uri="{FF2B5EF4-FFF2-40B4-BE49-F238E27FC236}">
                <a16:creationId xmlns:a16="http://schemas.microsoft.com/office/drawing/2014/main" id="{57D33A91-A0A1-2C0A-BC85-0E039B2700C0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36158" b="47145" l="36773" r="46884">
                        <a14:foregroundMark x1="37292" y1="42292" x2="37292" y2="42292"/>
                        <a14:foregroundMark x1="39167" y1="39271" x2="37083" y2="42292"/>
                        <a14:foregroundMark x1="39688" y1="43646" x2="38542" y2="46146"/>
                        <a14:foregroundMark x1="38750" y1="46042" x2="41042" y2="46042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049" t="38240" r="53092" b="53202"/>
          <a:stretch/>
        </p:blipFill>
        <p:spPr bwMode="auto">
          <a:xfrm>
            <a:off x="2729540" y="2647753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F204EC9B-6523-018B-0172-3743F0A58C64}"/>
              </a:ext>
            </a:extLst>
          </p:cNvPr>
          <p:cNvSpPr txBox="1"/>
          <p:nvPr/>
        </p:nvSpPr>
        <p:spPr>
          <a:xfrm>
            <a:off x="3043008" y="1737290"/>
            <a:ext cx="20558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Fairchild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A47F1BE-9970-86D5-5019-FA769BDF5C04}"/>
              </a:ext>
            </a:extLst>
          </p:cNvPr>
          <p:cNvSpPr txBox="1"/>
          <p:nvPr/>
        </p:nvSpPr>
        <p:spPr>
          <a:xfrm>
            <a:off x="3043007" y="2267074"/>
            <a:ext cx="2055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Philips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EE29E66-D9AE-6D58-D566-4A2BDC39B3A1}"/>
              </a:ext>
            </a:extLst>
          </p:cNvPr>
          <p:cNvSpPr txBox="1"/>
          <p:nvPr/>
        </p:nvSpPr>
        <p:spPr>
          <a:xfrm>
            <a:off x="3043008" y="2696831"/>
            <a:ext cx="20558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National</a:t>
            </a:r>
          </a:p>
          <a:p>
            <a:pPr algn="r"/>
            <a:r>
              <a:rPr lang="en-US" sz="1300" dirty="0"/>
              <a:t>Semiconductor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5133BD6-D844-14B8-ECBA-C13C5C2AAABE}"/>
              </a:ext>
            </a:extLst>
          </p:cNvPr>
          <p:cNvSpPr txBox="1"/>
          <p:nvPr/>
        </p:nvSpPr>
        <p:spPr>
          <a:xfrm>
            <a:off x="3043008" y="3326642"/>
            <a:ext cx="2055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Siliconix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F669313-AC51-5C4C-EEBB-CA4825EB549D}"/>
              </a:ext>
            </a:extLst>
          </p:cNvPr>
          <p:cNvSpPr txBox="1"/>
          <p:nvPr/>
        </p:nvSpPr>
        <p:spPr>
          <a:xfrm>
            <a:off x="3043007" y="3856426"/>
            <a:ext cx="2055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Micrel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107A22F-CA8B-E024-EC20-DF665289DCA0}"/>
              </a:ext>
            </a:extLst>
          </p:cNvPr>
          <p:cNvSpPr txBox="1"/>
          <p:nvPr/>
        </p:nvSpPr>
        <p:spPr>
          <a:xfrm>
            <a:off x="3043007" y="4382974"/>
            <a:ext cx="2055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Maxim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04506DF-36EA-46BA-88BE-31F1605565C7}"/>
              </a:ext>
            </a:extLst>
          </p:cNvPr>
          <p:cNvPicPr preferRelativeResize="0">
            <a:picLocks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24277" r="75722">
                        <a14:foregroundMark x1="34783" y1="51139" x2="34783" y2="51139"/>
                        <a14:foregroundMark x1="29593" y1="50127" x2="29593" y2="50127"/>
                        <a14:foregroundMark x1="30014" y1="40759" x2="30014" y2="40759"/>
                        <a14:foregroundMark x1="29032" y1="32911" x2="29032" y2="32911"/>
                        <a14:foregroundMark x1="34222" y1="43038" x2="34222" y2="43038"/>
                        <a14:foregroundMark x1="75596" y1="41266" x2="75596" y2="41266"/>
                        <a14:foregroundMark x1="28892" y1="42025" x2="28191" y2="51899"/>
                        <a14:foregroundMark x1="28612" y1="40759" x2="28612" y2="40759"/>
                        <a14:foregroundMark x1="29593" y1="32152" x2="29593" y2="32152"/>
                        <a14:foregroundMark x1="28752" y1="32152" x2="28752" y2="32152"/>
                        <a14:foregroundMark x1="28331" y1="32152" x2="28331" y2="30886"/>
                        <a14:foregroundMark x1="28050" y1="40506" x2="28612" y2="64557"/>
                        <a14:foregroundMark x1="28612" y1="64557" x2="28612" y2="64557"/>
                        <a14:foregroundMark x1="27910" y1="63544" x2="27910" y2="63544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17847" r="17847"/>
          <a:stretch/>
        </p:blipFill>
        <p:spPr>
          <a:xfrm>
            <a:off x="2003078" y="3173935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D4C66D-8203-3393-3428-D58C9548BC5F}"/>
              </a:ext>
            </a:extLst>
          </p:cNvPr>
          <p:cNvPicPr preferRelativeResize="0">
            <a:picLocks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8163" b="89796" l="9302" r="95349">
                        <a14:foregroundMark x1="12791" y1="32653" x2="12791" y2="32653"/>
                        <a14:foregroundMark x1="50000" y1="34694" x2="50000" y2="34694"/>
                        <a14:foregroundMark x1="66279" y1="32653" x2="66279" y2="32653"/>
                        <a14:foregroundMark x1="84884" y1="36735" x2="84884" y2="36735"/>
                        <a14:backgroundMark x1="95349" y1="34694" x2="95349" y2="34694"/>
                        <a14:backgroundMark x1="97674" y1="48980" x2="97674" y2="48980"/>
                        <a14:backgroundMark x1="95349" y1="48980" x2="94186" y2="489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9540" y="3173935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1B3A460-C1B6-0E6E-C21A-8C84358ADDCC}"/>
              </a:ext>
            </a:extLst>
          </p:cNvPr>
          <p:cNvSpPr txBox="1"/>
          <p:nvPr/>
        </p:nvSpPr>
        <p:spPr>
          <a:xfrm>
            <a:off x="3043008" y="1205377"/>
            <a:ext cx="20558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Analog Devices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65E9D1-B992-9EE0-074B-E41456837E27}"/>
              </a:ext>
            </a:extLst>
          </p:cNvPr>
          <p:cNvSpPr txBox="1"/>
          <p:nvPr/>
        </p:nvSpPr>
        <p:spPr>
          <a:xfrm>
            <a:off x="3039209" y="4920736"/>
            <a:ext cx="2036240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IC Works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EC1381-DAB9-5923-A87E-46DD3A1CD38B}"/>
              </a:ext>
            </a:extLst>
          </p:cNvPr>
          <p:cNvSpPr txBox="1"/>
          <p:nvPr/>
        </p:nvSpPr>
        <p:spPr>
          <a:xfrm>
            <a:off x="3038496" y="5417046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Motorola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833E24-C085-1833-389C-778161728C52}"/>
              </a:ext>
            </a:extLst>
          </p:cNvPr>
          <p:cNvSpPr txBox="1"/>
          <p:nvPr/>
        </p:nvSpPr>
        <p:spPr>
          <a:xfrm>
            <a:off x="3038497" y="5979374"/>
            <a:ext cx="2036238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Cypress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DE6A12-8F34-B72F-79C2-1B1F1C4C896E}"/>
              </a:ext>
            </a:extLst>
          </p:cNvPr>
          <p:cNvSpPr txBox="1"/>
          <p:nvPr/>
        </p:nvSpPr>
        <p:spPr>
          <a:xfrm>
            <a:off x="3039208" y="6419241"/>
            <a:ext cx="205585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Benchmarq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00B62F6-DBAC-288A-656C-83F8A4248F8E}"/>
              </a:ext>
            </a:extLst>
          </p:cNvPr>
          <p:cNvPicPr preferRelativeResize="0">
            <a:picLocks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21898" b="78102" l="22973" r="78378">
                        <a14:foregroundMark x1="29054" y1="56204" x2="29054" y2="56204"/>
                        <a14:foregroundMark x1="22973" y1="55474" x2="22973" y2="55474"/>
                        <a14:foregroundMark x1="23649" y1="45255" x2="23649" y2="45255"/>
                        <a14:foregroundMark x1="29054" y1="37956" x2="29054" y2="37956"/>
                        <a14:foregroundMark x1="36486" y1="33577" x2="36486" y2="33577"/>
                        <a14:foregroundMark x1="44595" y1="29197" x2="44595" y2="29197"/>
                        <a14:foregroundMark x1="51351" y1="29197" x2="51351" y2="29197"/>
                        <a14:foregroundMark x1="60811" y1="28467" x2="60811" y2="28467"/>
                        <a14:foregroundMark x1="68243" y1="29197" x2="68243" y2="29197"/>
                        <a14:foregroundMark x1="74324" y1="32117" x2="74324" y2="32117"/>
                        <a14:foregroundMark x1="76351" y1="39416" x2="76351" y2="39416"/>
                        <a14:foregroundMark x1="75676" y1="46715" x2="75676" y2="46715"/>
                        <a14:foregroundMark x1="70270" y1="52555" x2="70270" y2="52555"/>
                        <a14:foregroundMark x1="64189" y1="55474" x2="64189" y2="55474"/>
                        <a14:foregroundMark x1="60135" y1="32847" x2="60135" y2="32847"/>
                        <a14:foregroundMark x1="58108" y1="40876" x2="58108" y2="40876"/>
                        <a14:foregroundMark x1="56081" y1="49635" x2="56081" y2="49635"/>
                        <a14:foregroundMark x1="54054" y1="56204" x2="54054" y2="56204"/>
                        <a14:foregroundMark x1="52703" y1="61314" x2="52703" y2="61314"/>
                        <a14:foregroundMark x1="51351" y1="67153" x2="51351" y2="67153"/>
                        <a14:foregroundMark x1="50000" y1="71533" x2="50000" y2="71533"/>
                        <a14:foregroundMark x1="47973" y1="78832" x2="47973" y2="78832"/>
                        <a14:foregroundMark x1="54054" y1="45255" x2="54054" y2="45255"/>
                        <a14:foregroundMark x1="50676" y1="43796" x2="50676" y2="43796"/>
                        <a14:foregroundMark x1="45270" y1="44526" x2="45270" y2="44526"/>
                        <a14:foregroundMark x1="41216" y1="45985" x2="41216" y2="45985"/>
                        <a14:foregroundMark x1="36486" y1="49635" x2="36486" y2="49635"/>
                        <a14:foregroundMark x1="32432" y1="52555" x2="32432" y2="52555"/>
                        <a14:foregroundMark x1="25000" y1="40876" x2="25000" y2="40876"/>
                        <a14:foregroundMark x1="31081" y1="36496" x2="31081" y2="36496"/>
                        <a14:foregroundMark x1="41216" y1="31387" x2="41216" y2="31387"/>
                        <a14:foregroundMark x1="70946" y1="29197" x2="70946" y2="29197"/>
                        <a14:foregroundMark x1="74324" y1="32117" x2="74324" y2="32117"/>
                        <a14:foregroundMark x1="76351" y1="35766" x2="76351" y2="35766"/>
                        <a14:foregroundMark x1="78378" y1="39416" x2="78378" y2="39416"/>
                        <a14:foregroundMark x1="75000" y1="46715" x2="75000" y2="46715"/>
                        <a14:foregroundMark x1="72973" y1="50365" x2="72973" y2="50365"/>
                        <a14:foregroundMark x1="68919" y1="53285" x2="68919" y2="53285"/>
                        <a14:foregroundMark x1="60135" y1="57664" x2="60135" y2="57664"/>
                      </a14:backgroundRemoval>
                    </a14:imgEffect>
                  </a14:imgLayer>
                </a14:imgProps>
              </a:ext>
            </a:extLst>
          </a:blip>
          <a:srcRect l="16356" t="15112" r="15112" b="16356"/>
          <a:stretch/>
        </p:blipFill>
        <p:spPr>
          <a:xfrm>
            <a:off x="2000665" y="5804798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9E626D-671B-5A26-A9AD-AACE2568ECB3}"/>
              </a:ext>
            </a:extLst>
          </p:cNvPr>
          <p:cNvSpPr txBox="1"/>
          <p:nvPr/>
        </p:nvSpPr>
        <p:spPr>
          <a:xfrm>
            <a:off x="732908" y="5935079"/>
            <a:ext cx="1301793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Alpha Omega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F65AF9C-E276-D395-F94E-6949AAB78FC7}"/>
              </a:ext>
            </a:extLst>
          </p:cNvPr>
          <p:cNvPicPr preferRelativeResize="0">
            <a:picLocks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9184" b="90816" l="6731" r="90385">
                        <a14:foregroundMark x1="20192" y1="24490" x2="20192" y2="24490"/>
                        <a14:foregroundMark x1="13462" y1="41837" x2="13462" y2="41837"/>
                        <a14:foregroundMark x1="12500" y1="60204" x2="12500" y2="60204"/>
                        <a14:foregroundMark x1="20192" y1="69388" x2="20192" y2="69388"/>
                        <a14:foregroundMark x1="32692" y1="79592" x2="32692" y2="79592"/>
                        <a14:foregroundMark x1="45192" y1="84694" x2="45192" y2="84694"/>
                        <a14:foregroundMark x1="53846" y1="84694" x2="53846" y2="84694"/>
                        <a14:foregroundMark x1="61538" y1="86735" x2="61538" y2="86735"/>
                        <a14:foregroundMark x1="74038" y1="83673" x2="74038" y2="83673"/>
                        <a14:foregroundMark x1="85577" y1="80612" x2="85577" y2="80612"/>
                        <a14:foregroundMark x1="90385" y1="71429" x2="90385" y2="71429"/>
                        <a14:foregroundMark x1="85577" y1="55102" x2="85577" y2="55102"/>
                        <a14:foregroundMark x1="83654" y1="44898" x2="83654" y2="44898"/>
                        <a14:foregroundMark x1="78846" y1="32653" x2="78846" y2="32653"/>
                        <a14:foregroundMark x1="77885" y1="19388" x2="77885" y2="19388"/>
                        <a14:foregroundMark x1="72115" y1="9184" x2="72115" y2="9184"/>
                        <a14:foregroundMark x1="63462" y1="12245" x2="63462" y2="12245"/>
                        <a14:foregroundMark x1="46154" y1="11224" x2="46154" y2="11224"/>
                        <a14:foregroundMark x1="45192" y1="19388" x2="45192" y2="19388"/>
                        <a14:foregroundMark x1="46154" y1="42857" x2="46154" y2="42857"/>
                        <a14:foregroundMark x1="53846" y1="50000" x2="53846" y2="50000"/>
                        <a14:foregroundMark x1="58654" y1="59184" x2="58654" y2="59184"/>
                        <a14:foregroundMark x1="50962" y1="65306" x2="50962" y2="65306"/>
                        <a14:foregroundMark x1="52885" y1="70408" x2="52885" y2="70408"/>
                        <a14:foregroundMark x1="46154" y1="54082" x2="46154" y2="54082"/>
                        <a14:foregroundMark x1="22115" y1="28571" x2="22115" y2="28571"/>
                        <a14:foregroundMark x1="12500" y1="35714" x2="12500" y2="35714"/>
                        <a14:foregroundMark x1="7692" y1="46939" x2="44231" y2="84694"/>
                        <a14:foregroundMark x1="86538" y1="59184" x2="90385" y2="69388"/>
                        <a14:foregroundMark x1="24038" y1="22449" x2="19231" y2="28571"/>
                        <a14:foregroundMark x1="44231" y1="14286" x2="40385" y2="18367"/>
                        <a14:foregroundMark x1="61538" y1="68367" x2="61538" y2="68367"/>
                        <a14:foregroundMark x1="53846" y1="68367" x2="53846" y2="68367"/>
                        <a14:foregroundMark x1="50000" y1="57143" x2="50000" y2="57143"/>
                        <a14:foregroundMark x1="47115" y1="42857" x2="47115" y2="42857"/>
                        <a14:foregroundMark x1="46154" y1="38776" x2="46154" y2="38776"/>
                        <a14:foregroundMark x1="64423" y1="10204" x2="64423" y2="10204"/>
                        <a14:foregroundMark x1="70192" y1="15306" x2="70192" y2="15306"/>
                        <a14:foregroundMark x1="67308" y1="15306" x2="67308" y2="15306"/>
                        <a14:foregroundMark x1="67308" y1="16327" x2="67308" y2="16327"/>
                        <a14:foregroundMark x1="75962" y1="23469" x2="75962" y2="23469"/>
                        <a14:foregroundMark x1="78846" y1="34694" x2="78846" y2="34694"/>
                        <a14:foregroundMark x1="80769" y1="44898" x2="80769" y2="44898"/>
                        <a14:foregroundMark x1="81731" y1="51020" x2="81731" y2="51020"/>
                        <a14:foregroundMark x1="83654" y1="59184" x2="83654" y2="59184"/>
                        <a14:foregroundMark x1="86538" y1="66327" x2="86538" y2="66327"/>
                        <a14:foregroundMark x1="90385" y1="74490" x2="90385" y2="74490"/>
                        <a14:foregroundMark x1="85577" y1="81633" x2="85577" y2="81633"/>
                        <a14:foregroundMark x1="83654" y1="84694" x2="83654" y2="84694"/>
                        <a14:foregroundMark x1="76923" y1="87755" x2="76923" y2="87755"/>
                        <a14:foregroundMark x1="73077" y1="88776" x2="69231" y2="90816"/>
                        <a14:foregroundMark x1="63462" y1="88776" x2="77885" y2="85714"/>
                        <a14:foregroundMark x1="51923" y1="84694" x2="36538" y2="84694"/>
                        <a14:foregroundMark x1="36538" y1="84694" x2="39423" y2="84694"/>
                        <a14:foregroundMark x1="41346" y1="85714" x2="41346" y2="85714"/>
                        <a14:foregroundMark x1="40385" y1="85714" x2="40385" y2="85714"/>
                        <a14:foregroundMark x1="39423" y1="87755" x2="39423" y2="87755"/>
                        <a14:foregroundMark x1="41346" y1="86735" x2="41346" y2="86735"/>
                        <a14:foregroundMark x1="29808" y1="77551" x2="13462" y2="448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3134" y="6330981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B25767A-315D-5150-F683-67DB4D2F26D1}"/>
              </a:ext>
            </a:extLst>
          </p:cNvPr>
          <p:cNvSpPr txBox="1"/>
          <p:nvPr/>
        </p:nvSpPr>
        <p:spPr>
          <a:xfrm>
            <a:off x="732908" y="6461253"/>
            <a:ext cx="1301793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Infineon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B7E7DF9-38F2-7A29-1143-5EA282F1BDC6}"/>
              </a:ext>
            </a:extLst>
          </p:cNvPr>
          <p:cNvPicPr preferRelativeResize="0">
            <a:picLocks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10000" b="90000" l="10000" r="90000">
                        <a14:foregroundMark x1="18841" y1="36869" x2="18841" y2="36869"/>
                        <a14:foregroundMark x1="16667" y1="31818" x2="16667" y2="31818"/>
                        <a14:foregroundMark x1="13768" y1="38384" x2="13768" y2="38384"/>
                        <a14:foregroundMark x1="16667" y1="44949" x2="16667" y2="44949"/>
                        <a14:foregroundMark x1="18116" y1="50505" x2="18116" y2="50505"/>
                        <a14:foregroundMark x1="18116" y1="56566" x2="18116" y2="56566"/>
                        <a14:foregroundMark x1="14855" y1="58081" x2="14855" y2="58081"/>
                        <a14:foregroundMark x1="13768" y1="53030" x2="13768" y2="53030"/>
                        <a14:foregroundMark x1="24638" y1="57071" x2="24638" y2="57071"/>
                        <a14:foregroundMark x1="30797" y1="57576" x2="30797" y2="57576"/>
                        <a14:foregroundMark x1="30072" y1="52020" x2="30072" y2="52020"/>
                        <a14:foregroundMark x1="27174" y1="51010" x2="27174" y2="51010"/>
                        <a14:foregroundMark x1="25362" y1="46465" x2="25362" y2="46465"/>
                        <a14:foregroundMark x1="28623" y1="44444" x2="28623" y2="44444"/>
                        <a14:foregroundMark x1="28261" y1="38889" x2="28261" y2="38889"/>
                        <a14:foregroundMark x1="28261" y1="32323" x2="28261" y2="32323"/>
                        <a14:foregroundMark x1="35507" y1="33333" x2="35507" y2="33333"/>
                        <a14:foregroundMark x1="36232" y1="42424" x2="36232" y2="42424"/>
                        <a14:foregroundMark x1="35870" y1="50000" x2="35870" y2="50000"/>
                        <a14:foregroundMark x1="35507" y1="57576" x2="35507" y2="57576"/>
                        <a14:foregroundMark x1="39130" y1="44949" x2="39130" y2="44949"/>
                        <a14:foregroundMark x1="41667" y1="39899" x2="41667" y2="39899"/>
                        <a14:foregroundMark x1="42754" y1="33838" x2="42754" y2="33838"/>
                        <a14:foregroundMark x1="42029" y1="58081" x2="42029" y2="58081"/>
                        <a14:foregroundMark x1="42029" y1="52525" x2="42029" y2="52525"/>
                        <a14:foregroundMark x1="35870" y1="54545" x2="35870" y2="54545"/>
                        <a14:foregroundMark x1="52536" y1="36869" x2="52536" y2="36869"/>
                        <a14:foregroundMark x1="51449" y1="33838" x2="51449" y2="33838"/>
                        <a14:foregroundMark x1="48551" y1="34343" x2="48551" y2="34343"/>
                        <a14:foregroundMark x1="47826" y1="40909" x2="47826" y2="40909"/>
                        <a14:foregroundMark x1="49638" y1="44949" x2="49638" y2="44949"/>
                        <a14:foregroundMark x1="51812" y1="47980" x2="51812" y2="47980"/>
                        <a14:foregroundMark x1="52536" y1="52525" x2="52536" y2="52525"/>
                        <a14:foregroundMark x1="51812" y1="58081" x2="51812" y2="58081"/>
                        <a14:foregroundMark x1="48913" y1="58586" x2="48913" y2="58586"/>
                        <a14:foregroundMark x1="47464" y1="55051" x2="47464" y2="55051"/>
                        <a14:foregroundMark x1="59058" y1="33333" x2="59058" y2="33333"/>
                        <a14:foregroundMark x1="58696" y1="40404" x2="58696" y2="40404"/>
                        <a14:foregroundMark x1="59058" y1="45455" x2="59058" y2="45455"/>
                        <a14:foregroundMark x1="59783" y1="52525" x2="59783" y2="52525"/>
                        <a14:foregroundMark x1="59783" y1="57576" x2="59783" y2="57576"/>
                        <a14:foregroundMark x1="62319" y1="57576" x2="62319" y2="57576"/>
                        <a14:foregroundMark x1="64130" y1="54545" x2="64130" y2="54545"/>
                        <a14:foregroundMark x1="64493" y1="49495" x2="64493" y2="49495"/>
                        <a14:foregroundMark x1="64130" y1="44444" x2="64130" y2="44444"/>
                        <a14:foregroundMark x1="64130" y1="40404" x2="64130" y2="40404"/>
                        <a14:foregroundMark x1="64130" y1="34343" x2="64130" y2="34343"/>
                        <a14:foregroundMark x1="64130" y1="33333" x2="64130" y2="33333"/>
                        <a14:foregroundMark x1="69565" y1="58081" x2="69565" y2="58081"/>
                        <a14:foregroundMark x1="69565" y1="54040" x2="69565" y2="54040"/>
                        <a14:foregroundMark x1="70290" y1="47980" x2="70290" y2="47980"/>
                        <a14:foregroundMark x1="70290" y1="40404" x2="70290" y2="40404"/>
                        <a14:foregroundMark x1="74275" y1="50505" x2="74275" y2="50505"/>
                        <a14:foregroundMark x1="76449" y1="57576" x2="76449" y2="57576"/>
                        <a14:foregroundMark x1="76449" y1="41414" x2="76449" y2="41414"/>
                        <a14:foregroundMark x1="75725" y1="35859" x2="75725" y2="35859"/>
                        <a14:foregroundMark x1="86957" y1="34848" x2="86957" y2="34848"/>
                        <a14:foregroundMark x1="84420" y1="32828" x2="84420" y2="32828"/>
                        <a14:foregroundMark x1="81884" y1="36364" x2="81884" y2="36364"/>
                        <a14:foregroundMark x1="81159" y1="45455" x2="81159" y2="45455"/>
                        <a14:foregroundMark x1="81522" y1="53030" x2="81522" y2="53030"/>
                        <a14:foregroundMark x1="83333" y1="56566" x2="83333" y2="56566"/>
                        <a14:foregroundMark x1="86232" y1="56566" x2="86232" y2="56566"/>
                        <a14:foregroundMark x1="87681" y1="53030" x2="87681" y2="53030"/>
                        <a14:foregroundMark x1="86957" y1="48485" x2="86957" y2="48485"/>
                      </a14:backgroundRemoval>
                    </a14:imgEffect>
                  </a14:imgLayer>
                </a14:imgProps>
              </a:ext>
            </a:extLst>
          </a:blip>
          <a:srcRect t="-6632" b="6632"/>
          <a:stretch/>
        </p:blipFill>
        <p:spPr>
          <a:xfrm>
            <a:off x="7730845" y="19824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EE49C33-63FD-208B-F238-45914AA9C3B9}"/>
              </a:ext>
            </a:extLst>
          </p:cNvPr>
          <p:cNvSpPr txBox="1"/>
          <p:nvPr/>
        </p:nvSpPr>
        <p:spPr>
          <a:xfrm>
            <a:off x="5728641" y="133658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Samsung</a:t>
            </a:r>
          </a:p>
        </p:txBody>
      </p:sp>
      <p:pic>
        <p:nvPicPr>
          <p:cNvPr id="69" name="Picture 16" descr="undefined">
            <a:extLst>
              <a:ext uri="{FF2B5EF4-FFF2-40B4-BE49-F238E27FC236}">
                <a16:creationId xmlns:a16="http://schemas.microsoft.com/office/drawing/2014/main" id="{FBDAF916-1FF6-A000-DB4B-8FCBDDAE81F3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41016" b="48926" l="31055" r="39844">
                        <a14:foregroundMark x1="39746" y1="47754" x2="39746" y2="47754"/>
                        <a14:foregroundMark x1="39844" y1="47754" x2="39844" y2="47754"/>
                        <a14:foregroundMark x1="37207" y1="43945" x2="37207" y2="43945"/>
                        <a14:foregroundMark x1="36328" y1="42188" x2="36328" y2="42188"/>
                        <a14:foregroundMark x1="36328" y1="41992" x2="36328" y2="41992"/>
                        <a14:foregroundMark x1="37305" y1="44141" x2="37305" y2="44141"/>
                        <a14:foregroundMark x1="37402" y1="43457" x2="37402" y2="43457"/>
                        <a14:foregroundMark x1="37500" y1="43555" x2="37500" y2="43555"/>
                        <a14:backgroundMark x1="37402" y1="45313" x2="37402" y2="45313"/>
                        <a14:backgroundMark x1="36035" y1="47168" x2="36035" y2="47168"/>
                        <a14:backgroundMark x1="35352" y1="45410" x2="35352" y2="45410"/>
                        <a14:backgroundMark x1="35547" y1="45508" x2="35547" y2="45508"/>
                        <a14:backgroundMark x1="36426" y1="46680" x2="36426" y2="46680"/>
                        <a14:backgroundMark x1="36914" y1="45508" x2="36914" y2="45508"/>
                        <a14:backgroundMark x1="36328" y1="46289" x2="36328" y2="46289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54" t="41334" r="58984" b="51208"/>
          <a:stretch/>
        </p:blipFill>
        <p:spPr bwMode="auto">
          <a:xfrm>
            <a:off x="5040700" y="2208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5" name="Picture 32">
            <a:extLst>
              <a:ext uri="{FF2B5EF4-FFF2-40B4-BE49-F238E27FC236}">
                <a16:creationId xmlns:a16="http://schemas.microsoft.com/office/drawing/2014/main" id="{E64D6E7F-437A-ACCE-8A71-5E48ECF1BD6C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30173" b="43783" l="33842" r="53462">
                        <a14:foregroundMark x1="42604" y1="37813" x2="42604" y2="37813"/>
                        <a14:foregroundMark x1="45313" y1="32396" x2="45313" y2="32396"/>
                        <a14:foregroundMark x1="42604" y1="33021" x2="42604" y2="33021"/>
                        <a14:foregroundMark x1="40000" y1="36771" x2="40000" y2="36771"/>
                        <a14:foregroundMark x1="45729" y1="36250" x2="45729" y2="36250"/>
                        <a14:foregroundMark x1="43854" y1="35521" x2="43854" y2="35521"/>
                        <a14:foregroundMark x1="43438" y1="32917" x2="43438" y2="32917"/>
                        <a14:foregroundMark x1="43854" y1="32083" x2="40833" y2="39271"/>
                        <a14:foregroundMark x1="38750" y1="36563" x2="38750" y2="36563"/>
                        <a14:foregroundMark x1="47292" y1="31875" x2="44271" y2="33646"/>
                        <a14:foregroundMark x1="44167" y1="31458" x2="41875" y2="33646"/>
                        <a14:foregroundMark x1="42292" y1="32083" x2="42292" y2="32083"/>
                        <a14:foregroundMark x1="47708" y1="31771" x2="47708" y2="31771"/>
                        <a14:foregroundMark x1="45208" y1="36771" x2="45208" y2="36771"/>
                        <a14:foregroundMark x1="40208" y1="39896" x2="40208" y2="39896"/>
                        <a14:foregroundMark x1="41771" y1="40521" x2="41771" y2="40521"/>
                        <a14:foregroundMark x1="38542" y1="36354" x2="38542" y2="36354"/>
                        <a14:foregroundMark x1="39688" y1="37500" x2="39688" y2="37500"/>
                        <a14:foregroundMark x1="38750" y1="36979" x2="38750" y2="36979"/>
                        <a14:foregroundMark x1="47604" y1="31250" x2="47604" y2="31250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24" t="30278" r="49246" b="58426"/>
          <a:stretch/>
        </p:blipFill>
        <p:spPr bwMode="auto">
          <a:xfrm>
            <a:off x="5040700" y="160201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9" name="Picture 36">
            <a:extLst>
              <a:ext uri="{FF2B5EF4-FFF2-40B4-BE49-F238E27FC236}">
                <a16:creationId xmlns:a16="http://schemas.microsoft.com/office/drawing/2014/main" id="{16EE1D78-29CC-37A2-C182-1D42DD5A942A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6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10000" b="90000" l="10000" r="90000">
                        <a14:foregroundMark x1="42813" y1="36458" x2="42813" y2="36458"/>
                        <a14:foregroundMark x1="44063" y1="36667" x2="44063" y2="36667"/>
                        <a14:foregroundMark x1="43854" y1="36354" x2="43854" y2="36354"/>
                        <a14:foregroundMark x1="43333" y1="36042" x2="43333" y2="36042"/>
                        <a14:foregroundMark x1="44271" y1="36875" x2="44271" y2="36875"/>
                        <a14:foregroundMark x1="44063" y1="36667" x2="44063" y2="36667"/>
                        <a14:foregroundMark x1="43333" y1="36250" x2="43333" y2="36250"/>
                        <a14:foregroundMark x1="44167" y1="40313" x2="44167" y2="40313"/>
                        <a14:foregroundMark x1="37708" y1="40729" x2="37708" y2="40729"/>
                        <a14:foregroundMark x1="37083" y1="42500" x2="37083" y2="42500"/>
                        <a14:foregroundMark x1="36458" y1="44479" x2="36458" y2="44479"/>
                        <a14:foregroundMark x1="41354" y1="37917" x2="41354" y2="37917"/>
                        <a14:foregroundMark x1="44583" y1="38333" x2="44583" y2="38333"/>
                        <a14:foregroundMark x1="44375" y1="39271" x2="44375" y2="39271"/>
                        <a14:foregroundMark x1="44167" y1="37188" x2="44271" y2="38125"/>
                        <a14:foregroundMark x1="40787" y1="40625" x2="38333" y2="40208"/>
                        <a14:foregroundMark x1="38125" y1="40521" x2="38512" y2="41354"/>
                        <a14:foregroundMark x1="41667" y1="37500" x2="41667" y2="37500"/>
                        <a14:foregroundMark x1="41146" y1="37396" x2="41146" y2="37396"/>
                        <a14:foregroundMark x1="41354" y1="37083" x2="41354" y2="37083"/>
                        <a14:foregroundMark x1="40000" y1="45938" x2="40000" y2="45938"/>
                        <a14:foregroundMark x1="38646" y1="46667" x2="38646" y2="46667"/>
                        <a14:foregroundMark x1="37292" y1="46458" x2="37292" y2="46458"/>
                        <a14:foregroundMark x1="36875" y1="45417" x2="36875" y2="45417"/>
                        <a14:foregroundMark x1="41563" y1="41979" x2="41563" y2="41979"/>
                        <a14:foregroundMark x1="37372" y1="42708" x2="36979" y2="44375"/>
                        <a14:foregroundMark x1="37494" y1="42188" x2="37372" y2="42708"/>
                        <a14:foregroundMark x1="37568" y1="41875" x2="37494" y2="42188"/>
                        <a14:foregroundMark x1="37690" y1="41354" x2="37568" y2="41875"/>
                        <a14:foregroundMark x1="37813" y1="40833" x2="37690" y2="41354"/>
                        <a14:foregroundMark x1="41042" y1="42188" x2="43646" y2="41458"/>
                        <a14:foregroundMark x1="44271" y1="40417" x2="44271" y2="40417"/>
                        <a14:foregroundMark x1="44375" y1="39063" x2="43646" y2="41875"/>
                        <a14:foregroundMark x1="44375" y1="36875" x2="44375" y2="36875"/>
                        <a14:foregroundMark x1="44583" y1="36979" x2="44583" y2="36979"/>
                        <a14:foregroundMark x1="44375" y1="36771" x2="44375" y2="36771"/>
                        <a14:foregroundMark x1="44479" y1="37083" x2="44583" y2="37292"/>
                        <a14:foregroundMark x1="44167" y1="36667" x2="44167" y2="36667"/>
                        <a14:foregroundMark x1="40417" y1="44792" x2="40417" y2="44792"/>
                        <a14:backgroundMark x1="34583" y1="30521" x2="28438" y2="66979"/>
                        <a14:backgroundMark x1="28438" y1="66979" x2="28333" y2="71979"/>
                        <a14:backgroundMark x1="50729" y1="29583" x2="59688" y2="55313"/>
                        <a14:backgroundMark x1="59688" y1="55313" x2="60833" y2="73021"/>
                        <a14:backgroundMark x1="60833" y1="73021" x2="60833" y2="73021"/>
                        <a14:backgroundMark x1="27604" y1="50000" x2="38125" y2="50208"/>
                        <a14:backgroundMark x1="38125" y1="50208" x2="70104" y2="47188"/>
                        <a14:backgroundMark x1="70104" y1="47188" x2="71979" y2="45833"/>
                        <a14:backgroundMark x1="40000" y1="33646" x2="28750" y2="38958"/>
                        <a14:backgroundMark x1="28750" y1="38958" x2="17604" y2="48438"/>
                        <a14:backgroundMark x1="44906" y1="37142" x2="49375" y2="39688"/>
                        <a14:backgroundMark x1="41146" y1="35000" x2="42975" y2="36042"/>
                        <a14:backgroundMark x1="49375" y1="39688" x2="44375" y2="46042"/>
                        <a14:backgroundMark x1="44375" y1="46042" x2="41354" y2="47813"/>
                        <a14:backgroundMark x1="55833" y1="34896" x2="63854" y2="62083"/>
                        <a14:backgroundMark x1="63854" y1="62083" x2="63854" y2="62604"/>
                        <a14:backgroundMark x1="67917" y1="36146" x2="68854" y2="62396"/>
                        <a14:backgroundMark x1="39792" y1="38333" x2="39792" y2="38333"/>
                        <a14:backgroundMark x1="42715" y1="38408" x2="43333" y2="38333"/>
                        <a14:backgroundMark x1="39896" y1="38750" x2="42092" y2="38484"/>
                        <a14:backgroundMark x1="38438" y1="44792" x2="38438" y2="44792"/>
                        <a14:backgroundMark x1="39583" y1="43750" x2="39583" y2="43750"/>
                        <a14:backgroundMark x1="41354" y1="44167" x2="41458" y2="44167"/>
                        <a14:backgroundMark x1="40104" y1="43333" x2="40104" y2="43333"/>
                        <a14:backgroundMark x1="41250" y1="40000" x2="41250" y2="40000"/>
                        <a14:backgroundMark x1="40729" y1="40625" x2="40729" y2="40625"/>
                        <a14:backgroundMark x1="41563" y1="40313" x2="41563" y2="40313"/>
                        <a14:backgroundMark x1="41146" y1="40729" x2="41563" y2="39896"/>
                        <a14:backgroundMark x1="42113" y1="40211" x2="41042" y2="40104"/>
                        <a14:backgroundMark x1="41667" y1="40208" x2="42202" y2="40386"/>
                        <a14:backgroundMark x1="39063" y1="42500" x2="40208" y2="43438"/>
                        <a14:backgroundMark x1="39792" y1="43646" x2="38868" y2="44084"/>
                        <a14:backgroundMark x1="38333" y1="41875" x2="38333" y2="41875"/>
                        <a14:backgroundMark x1="38125" y1="42708" x2="38125" y2="42708"/>
                        <a14:backgroundMark x1="38646" y1="41979" x2="38646" y2="41979"/>
                        <a14:backgroundMark x1="38438" y1="41354" x2="38438" y2="41354"/>
                        <a14:backgroundMark x1="39167" y1="41771" x2="39167" y2="41771"/>
                        <a14:backgroundMark x1="38958" y1="41667" x2="38958" y2="41667"/>
                        <a14:backgroundMark x1="38854" y1="42083" x2="38854" y2="42083"/>
                        <a14:backgroundMark x1="38542" y1="41458" x2="38542" y2="41458"/>
                        <a14:backgroundMark x1="38333" y1="41563" x2="38333" y2="41563"/>
                        <a14:backgroundMark x1="38542" y1="41667" x2="38542" y2="41667"/>
                        <a14:backgroundMark x1="38854" y1="42188" x2="38854" y2="42188"/>
                        <a14:backgroundMark x1="41667" y1="41146" x2="41667" y2="41146"/>
                        <a14:backgroundMark x1="40938" y1="40625" x2="40938" y2="40625"/>
                        <a14:backgroundMark x1="38229" y1="45625" x2="38229" y2="45625"/>
                        <a14:backgroundMark x1="39063" y1="42188" x2="39063" y2="42188"/>
                        <a14:backgroundMark x1="38854" y1="41875" x2="38854" y2="41875"/>
                        <a14:backgroundMark x1="38750" y1="41875" x2="39167" y2="42083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97" t="35357" r="50551" b="51990"/>
          <a:stretch/>
        </p:blipFill>
        <p:spPr bwMode="auto">
          <a:xfrm>
            <a:off x="5040700" y="2655304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87" name="Picture 42">
            <a:extLst>
              <a:ext uri="{FF2B5EF4-FFF2-40B4-BE49-F238E27FC236}">
                <a16:creationId xmlns:a16="http://schemas.microsoft.com/office/drawing/2014/main" id="{FB504BE6-4BB4-7270-0950-4F6D7588B767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62" t="41389" r="49221" b="46853"/>
          <a:stretch/>
        </p:blipFill>
        <p:spPr bwMode="auto">
          <a:xfrm>
            <a:off x="5040700" y="3176535"/>
            <a:ext cx="694944" cy="50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C0A3697-EE62-EE0E-6A83-94A389D044EF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39"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ackgroundRemoval t="35864" b="44636" l="30794" r="418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409" t="34768" r="56736" b="54268"/>
          <a:stretch/>
        </p:blipFill>
        <p:spPr bwMode="auto">
          <a:xfrm>
            <a:off x="5040700" y="3697766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90" name="Picture 46">
            <a:extLst>
              <a:ext uri="{FF2B5EF4-FFF2-40B4-BE49-F238E27FC236}">
                <a16:creationId xmlns:a16="http://schemas.microsoft.com/office/drawing/2014/main" id="{893618A0-49B6-1EA5-649D-1D257F80F604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41">
            <a:extLst>
              <a:ext uri="{BEBA8EAE-BF5A-486C-A8C5-ECC9F3942E4B}">
                <a14:imgProps xmlns:a14="http://schemas.microsoft.com/office/drawing/2010/main">
                  <a14:imgLayer r:embed="rId42">
                    <a14:imgEffect>
                      <a14:backgroundRemoval t="29271" b="56667" l="27500" r="63750">
                        <a14:foregroundMark x1="63750" y1="41979" x2="63750" y2="41979"/>
                        <a14:foregroundMark x1="27500" y1="45833" x2="27500" y2="45833"/>
                        <a14:foregroundMark x1="42188" y1="41354" x2="42188" y2="41354"/>
                        <a14:foregroundMark x1="47188" y1="43229" x2="47188" y2="43229"/>
                        <a14:foregroundMark x1="52812" y1="42813" x2="52812" y2="42813"/>
                        <a14:backgroundMark x1="24896" y1="51875" x2="74167" y2="54271"/>
                        <a14:backgroundMark x1="51250" y1="43438" x2="51250" y2="43438"/>
                        <a14:backgroundMark x1="33750" y1="41354" x2="33750" y2="41354"/>
                        <a14:backgroundMark x1="41563" y1="44375" x2="41563" y2="44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72" t="26532" r="33867" b="41297"/>
          <a:stretch/>
        </p:blipFill>
        <p:spPr bwMode="auto">
          <a:xfrm>
            <a:off x="5040700" y="4224409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882849-0367-3067-C8D7-49F0B6ED93F3}"/>
              </a:ext>
            </a:extLst>
          </p:cNvPr>
          <p:cNvPicPr preferRelativeResize="0">
            <a:picLocks/>
          </p:cNvPicPr>
          <p:nvPr/>
        </p:nvPicPr>
        <p:blipFill>
          <a:blip r:embed="rId43">
            <a:grayscl/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backgroundRemoval t="10000" b="90000" l="10000" r="90000">
                        <a14:backgroundMark x1="41420" y1="44366" x2="41420" y2="44366"/>
                      </a14:backgroundRemoval>
                    </a14:imgEffect>
                  </a14:imgLayer>
                </a14:imgProps>
              </a:ext>
            </a:extLst>
          </a:blip>
          <a:srcRect l="23218" t="21028" r="27527" b="28658"/>
          <a:stretch/>
        </p:blipFill>
        <p:spPr>
          <a:xfrm>
            <a:off x="5040700" y="1075374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00C6B4-3D56-9457-4389-811AF121FFE9}"/>
              </a:ext>
            </a:extLst>
          </p:cNvPr>
          <p:cNvPicPr preferRelativeResize="0">
            <a:picLocks/>
          </p:cNvPicPr>
          <p:nvPr/>
        </p:nvPicPr>
        <p:blipFill>
          <a:blip r:embed="rId45"/>
          <a:srcRect l="4805" t="7570" r="10749" b="7984"/>
          <a:stretch/>
        </p:blipFill>
        <p:spPr>
          <a:xfrm>
            <a:off x="5041408" y="4751052"/>
            <a:ext cx="694944" cy="5029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4845787-2F57-9619-5099-FBA6B28A7595}"/>
              </a:ext>
            </a:extLst>
          </p:cNvPr>
          <p:cNvPicPr preferRelativeResize="0">
            <a:picLocks/>
          </p:cNvPicPr>
          <p:nvPr/>
        </p:nvPicPr>
        <p:blipFill>
          <a:blip r:embed="rId46">
            <a:extLst>
              <a:ext uri="{BEBA8EAE-BF5A-486C-A8C5-ECC9F3942E4B}">
                <a14:imgProps xmlns:a14="http://schemas.microsoft.com/office/drawing/2010/main">
                  <a14:imgLayer r:embed="rId47">
                    <a14:imgEffect>
                      <a14:backgroundRemoval t="19298" b="85088" l="19380" r="75969">
                        <a14:foregroundMark x1="28682" y1="35088" x2="28682" y2="35088"/>
                        <a14:foregroundMark x1="27132" y1="63158" x2="27132" y2="63158"/>
                        <a14:foregroundMark x1="55039" y1="78070" x2="55039" y2="78070"/>
                        <a14:foregroundMark x1="72868" y1="41228" x2="72868" y2="41228"/>
                        <a14:foregroundMark x1="75969" y1="50877" x2="75969" y2="50877"/>
                        <a14:foregroundMark x1="37984" y1="44737" x2="37984" y2="44737"/>
                        <a14:backgroundMark x1="42636" y1="66667" x2="42636" y2="66667"/>
                        <a14:backgroundMark x1="48062" y1="32456" x2="48062" y2="32456"/>
                        <a14:backgroundMark x1="65891" y1="44737" x2="65891" y2="44737"/>
                      </a14:backgroundRemoval>
                    </a14:imgEffect>
                  </a14:imgLayer>
                </a14:imgProps>
              </a:ext>
            </a:extLst>
          </a:blip>
          <a:srcRect l="17612" t="13875" r="20635" b="13875"/>
          <a:stretch/>
        </p:blipFill>
        <p:spPr>
          <a:xfrm>
            <a:off x="5040700" y="5277695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320CA0F-C2DA-DD61-091B-C8A27A5D4B9D}"/>
              </a:ext>
            </a:extLst>
          </p:cNvPr>
          <p:cNvPicPr preferRelativeResize="0">
            <a:picLocks/>
          </p:cNvPicPr>
          <p:nvPr/>
        </p:nvPicPr>
        <p:blipFill>
          <a:blip r:embed="rId48">
            <a:extLst>
              <a:ext uri="{BEBA8EAE-BF5A-486C-A8C5-ECC9F3942E4B}">
                <a14:imgProps xmlns:a14="http://schemas.microsoft.com/office/drawing/2010/main">
                  <a14:imgLayer r:embed="rId49">
                    <a14:imgEffect>
                      <a14:backgroundRemoval t="9854" b="89781" l="9000" r="90000">
                        <a14:foregroundMark x1="9000" y1="32847" x2="9000" y2="32847"/>
                        <a14:foregroundMark x1="17250" y1="32482" x2="17250" y2="32482"/>
                        <a14:foregroundMark x1="28750" y1="32847" x2="28750" y2="32847"/>
                        <a14:foregroundMark x1="35250" y1="35401" x2="35250" y2="35401"/>
                        <a14:foregroundMark x1="45500" y1="32847" x2="45500" y2="32847"/>
                        <a14:foregroundMark x1="55500" y1="33212" x2="55500" y2="33212"/>
                        <a14:foregroundMark x1="66750" y1="34672" x2="66750" y2="34672"/>
                        <a14:foregroundMark x1="75000" y1="32847" x2="75000" y2="32847"/>
                        <a14:foregroundMark x1="25500" y1="37226" x2="25500" y2="37226"/>
                        <a14:foregroundMark x1="89750" y1="34307" x2="89750" y2="34307"/>
                        <a14:backgroundMark x1="87250" y1="30292" x2="87250" y2="30292"/>
                        <a14:backgroundMark x1="77000" y1="28832" x2="77000" y2="28832"/>
                        <a14:backgroundMark x1="68250" y1="32117" x2="68250" y2="32117"/>
                        <a14:backgroundMark x1="11000" y1="30292" x2="11000" y2="30292"/>
                        <a14:backgroundMark x1="11250" y1="35401" x2="11250" y2="35401"/>
                      </a14:backgroundRemoval>
                    </a14:imgEffect>
                  </a14:imgLayer>
                </a14:imgProps>
              </a:ext>
            </a:extLst>
          </a:blip>
          <a:srcRect l="4359" t="-14715" r="7095" b="26170"/>
          <a:stretch/>
        </p:blipFill>
        <p:spPr>
          <a:xfrm>
            <a:off x="5040700" y="6330981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1" name="Picture 18" descr="undefined">
            <a:extLst>
              <a:ext uri="{FF2B5EF4-FFF2-40B4-BE49-F238E27FC236}">
                <a16:creationId xmlns:a16="http://schemas.microsoft.com/office/drawing/2014/main" id="{BC0F2575-91AC-3D40-9AA1-552EC04377A3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50">
            <a:extLst>
              <a:ext uri="{BEBA8EAE-BF5A-486C-A8C5-ECC9F3942E4B}">
                <a14:imgProps xmlns:a14="http://schemas.microsoft.com/office/drawing/2010/main">
                  <a14:imgLayer r:embed="rId51">
                    <a14:imgEffect>
                      <a14:backgroundRemoval t="34385" b="58719" l="37978" r="62311">
                        <a14:foregroundMark x1="52734" y1="38379" x2="52734" y2="38379"/>
                        <a14:foregroundMark x1="51465" y1="42969" x2="51465" y2="42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55" t="30181" r="30460" b="39401"/>
          <a:stretch/>
        </p:blipFill>
        <p:spPr bwMode="auto">
          <a:xfrm>
            <a:off x="5040700" y="548730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6078890-B02E-4E8D-A84C-7DA41624ADBE}"/>
              </a:ext>
            </a:extLst>
          </p:cNvPr>
          <p:cNvPicPr preferRelativeResize="0">
            <a:picLocks/>
          </p:cNvPicPr>
          <p:nvPr/>
        </p:nvPicPr>
        <p:blipFill>
          <a:blip r:embed="rId52">
            <a:extLst>
              <a:ext uri="{BEBA8EAE-BF5A-486C-A8C5-ECC9F3942E4B}">
                <a14:imgProps xmlns:a14="http://schemas.microsoft.com/office/drawing/2010/main">
                  <a14:imgLayer r:embed="rId53">
                    <a14:imgEffect>
                      <a14:backgroundRemoval t="10000" b="90000" l="10000" r="90000">
                        <a14:foregroundMark x1="26984" y1="29825" x2="26984" y2="29825"/>
                        <a14:foregroundMark x1="34921" y1="28947" x2="34921" y2="28947"/>
                        <a14:foregroundMark x1="44444" y1="28947" x2="45238" y2="28947"/>
                        <a14:foregroundMark x1="38095" y1="40351" x2="38095" y2="40351"/>
                        <a14:foregroundMark x1="38095" y1="50877" x2="38095" y2="50877"/>
                        <a14:foregroundMark x1="37302" y1="60526" x2="37302" y2="60526"/>
                        <a14:foregroundMark x1="65873" y1="64912" x2="65873" y2="64912"/>
                        <a14:foregroundMark x1="68254" y1="56140" x2="68254" y2="56140"/>
                        <a14:foregroundMark x1="67460" y1="44737" x2="67460" y2="44737"/>
                        <a14:foregroundMark x1="66667" y1="35965" x2="66667" y2="35965"/>
                        <a14:foregroundMark x1="60317" y1="29825" x2="60317" y2="29825"/>
                        <a14:foregroundMark x1="72222" y1="29825" x2="72222" y2="29825"/>
                        <a14:foregroundMark x1="57143" y1="30702" x2="57143" y2="30702"/>
                        <a14:foregroundMark x1="60317" y1="66667" x2="60317" y2="66667"/>
                        <a14:foregroundMark x1="68254" y1="65789" x2="68254" y2="65789"/>
                        <a14:foregroundMark x1="74603" y1="65789" x2="74603" y2="65789"/>
                        <a14:foregroundMark x1="35714" y1="63158" x2="35714" y2="63158"/>
                        <a14:foregroundMark x1="38095" y1="65789" x2="38095" y2="65789"/>
                        <a14:foregroundMark x1="42063" y1="64035" x2="42063" y2="64035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5082" t="12356" r="17792" b="20518"/>
          <a:stretch/>
        </p:blipFill>
        <p:spPr>
          <a:xfrm>
            <a:off x="5773727" y="548730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EAFEC5A-5F4E-5233-5129-763DD3FFFDFA}"/>
              </a:ext>
            </a:extLst>
          </p:cNvPr>
          <p:cNvPicPr preferRelativeResize="0">
            <a:picLocks/>
          </p:cNvPicPr>
          <p:nvPr/>
        </p:nvPicPr>
        <p:blipFill>
          <a:blip r:embed="rId54">
            <a:extLst>
              <a:ext uri="{BEBA8EAE-BF5A-486C-A8C5-ECC9F3942E4B}">
                <a14:imgProps xmlns:a14="http://schemas.microsoft.com/office/drawing/2010/main">
                  <a14:imgLayer r:embed="rId55">
                    <a14:imgEffect>
                      <a14:backgroundRemoval t="8791" b="89011" l="9091" r="95960">
                        <a14:foregroundMark x1="52525" y1="16484" x2="52525" y2="16484"/>
                        <a14:foregroundMark x1="44444" y1="20879" x2="44444" y2="20879"/>
                        <a14:foregroundMark x1="37374" y1="84615" x2="37374" y2="84615"/>
                        <a14:foregroundMark x1="90909" y1="75824" x2="90909" y2="75824"/>
                        <a14:foregroundMark x1="95960" y1="76923" x2="95960" y2="76923"/>
                        <a14:foregroundMark x1="18182" y1="80220" x2="18182" y2="80220"/>
                        <a14:foregroundMark x1="12121" y1="79121" x2="12121" y2="79121"/>
                        <a14:foregroundMark x1="22222" y1="86813" x2="22222" y2="86813"/>
                        <a14:foregroundMark x1="21212" y1="75824" x2="21212" y2="75824"/>
                        <a14:foregroundMark x1="22222" y1="87912" x2="22222" y2="87912"/>
                        <a14:foregroundMark x1="19192" y1="87912" x2="19192" y2="87912"/>
                        <a14:backgroundMark x1="60606" y1="25275" x2="60606" y2="25275"/>
                        <a14:backgroundMark x1="51515" y1="27473" x2="51515" y2="274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30845" y="550441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3D41B46-6031-299A-7471-63B525AA9C49}"/>
              </a:ext>
            </a:extLst>
          </p:cNvPr>
          <p:cNvSpPr txBox="1"/>
          <p:nvPr/>
        </p:nvSpPr>
        <p:spPr>
          <a:xfrm>
            <a:off x="5725699" y="655742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Intersil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AAFC3BAB-F474-7B9D-C72C-EEB7E8C52739}"/>
              </a:ext>
            </a:extLst>
          </p:cNvPr>
          <p:cNvPicPr preferRelativeResize="0">
            <a:picLocks/>
          </p:cNvPicPr>
          <p:nvPr/>
        </p:nvPicPr>
        <p:blipFill>
          <a:blip r:embed="rId56">
            <a:extLst>
              <a:ext uri="{BEBA8EAE-BF5A-486C-A8C5-ECC9F3942E4B}">
                <a14:imgProps xmlns:a14="http://schemas.microsoft.com/office/drawing/2010/main">
                  <a14:imgLayer r:embed="rId57">
                    <a14:imgEffect>
                      <a14:backgroundRemoval t="10000" b="90000" l="10095" r="90011">
                        <a14:foregroundMark x1="58511" y1="34444" x2="58511" y2="34444"/>
                        <a14:backgroundMark x1="40426" y1="47778" x2="40426" y2="47778"/>
                        <a14:backgroundMark x1="39362" y1="64444" x2="39362" y2="64444"/>
                      </a14:backgroundRemoval>
                    </a14:imgEffect>
                  </a14:imgLayer>
                </a14:imgProps>
              </a:ext>
            </a:extLst>
          </a:blip>
          <a:srcRect l="106" r="-106"/>
          <a:stretch/>
        </p:blipFill>
        <p:spPr>
          <a:xfrm>
            <a:off x="2000665" y="4751688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20B2771-9B5F-2A27-9416-40061F5EA15B}"/>
              </a:ext>
            </a:extLst>
          </p:cNvPr>
          <p:cNvSpPr txBox="1"/>
          <p:nvPr/>
        </p:nvSpPr>
        <p:spPr>
          <a:xfrm>
            <a:off x="4046" y="4864406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Genesys Logic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A207D32-DE6A-3A8A-C6D6-BCEB43490287}"/>
              </a:ext>
            </a:extLst>
          </p:cNvPr>
          <p:cNvSpPr txBox="1"/>
          <p:nvPr/>
        </p:nvSpPr>
        <p:spPr>
          <a:xfrm>
            <a:off x="41333" y="5448901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Alps Electric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496C012-B753-9CB4-B58C-02552D8190D4}"/>
              </a:ext>
            </a:extLst>
          </p:cNvPr>
          <p:cNvPicPr preferRelativeResize="0">
            <a:picLocks/>
          </p:cNvPicPr>
          <p:nvPr/>
        </p:nvPicPr>
        <p:blipFill>
          <a:blip r:embed="rId58"/>
          <a:stretch>
            <a:fillRect/>
          </a:stretch>
        </p:blipFill>
        <p:spPr>
          <a:xfrm>
            <a:off x="2000665" y="5278663"/>
            <a:ext cx="694944" cy="50292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0EE2C14-3851-1EDC-0B67-27B184522E5C}"/>
              </a:ext>
            </a:extLst>
          </p:cNvPr>
          <p:cNvSpPr txBox="1"/>
          <p:nvPr/>
        </p:nvSpPr>
        <p:spPr>
          <a:xfrm>
            <a:off x="41333" y="4386785"/>
            <a:ext cx="2014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/>
              <a:t>Creative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D188D13D-20CB-AD34-CB6E-53E34D856C4A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BEBA8EAE-BF5A-486C-A8C5-ECC9F3942E4B}">
                <a14:imgProps xmlns:a14="http://schemas.microsoft.com/office/drawing/2010/main">
                  <a14:imgLayer r:embed="rId60">
                    <a14:imgEffect>
                      <a14:backgroundRemoval t="13781" b="85866" l="7481" r="89277">
                        <a14:foregroundMark x1="16459" y1="71025" x2="16459" y2="71025"/>
                        <a14:foregroundMark x1="33416" y1="75972" x2="33416" y2="75972"/>
                        <a14:foregroundMark x1="40150" y1="73498" x2="40150" y2="73498"/>
                        <a14:foregroundMark x1="58354" y1="73498" x2="58354" y2="73498"/>
                        <a14:foregroundMark x1="65337" y1="76325" x2="65337" y2="76325"/>
                        <a14:foregroundMark x1="74065" y1="71731" x2="74065" y2="71731"/>
                        <a14:foregroundMark x1="79551" y1="70318" x2="79551" y2="70318"/>
                        <a14:foregroundMark x1="87032" y1="71731" x2="87032" y2="71731"/>
                        <a14:foregroundMark x1="89526" y1="73852" x2="89526" y2="73852"/>
                        <a14:foregroundMark x1="27930" y1="75618" x2="27930" y2="75618"/>
                        <a14:foregroundMark x1="10224" y1="73852" x2="10224" y2="73852"/>
                        <a14:foregroundMark x1="7481" y1="72438" x2="7481" y2="72438"/>
                        <a14:foregroundMark x1="11222" y1="56184" x2="11222" y2="56184"/>
                        <a14:foregroundMark x1="10723" y1="51590" x2="10723" y2="51590"/>
                        <a14:foregroundMark x1="19950" y1="56890" x2="19950" y2="56890"/>
                        <a14:foregroundMark x1="29426" y1="55830" x2="29426" y2="55830"/>
                        <a14:foregroundMark x1="25686" y1="53357" x2="25686" y2="53357"/>
                        <a14:foregroundMark x1="24688" y1="60777" x2="24688" y2="60777"/>
                        <a14:foregroundMark x1="30923" y1="61484" x2="30923" y2="61484"/>
                        <a14:foregroundMark x1="35661" y1="57597" x2="35661" y2="57597"/>
                        <a14:foregroundMark x1="35661" y1="52650" x2="35661" y2="52650"/>
                        <a14:foregroundMark x1="39900" y1="56890" x2="39900" y2="56890"/>
                        <a14:foregroundMark x1="43142" y1="57244" x2="43142" y2="57244"/>
                        <a14:foregroundMark x1="38653" y1="61484" x2="38653" y2="61484"/>
                        <a14:foregroundMark x1="48379" y1="60071" x2="48379" y2="60071"/>
                        <a14:foregroundMark x1="49127" y1="55477" x2="49127" y2="55477"/>
                        <a14:foregroundMark x1="49626" y1="50530" x2="49626" y2="50530"/>
                        <a14:foregroundMark x1="54364" y1="52650" x2="54364" y2="52650"/>
                        <a14:foregroundMark x1="53865" y1="57244" x2="53865" y2="57244"/>
                        <a14:foregroundMark x1="47880" y1="61837" x2="47880" y2="61837"/>
                        <a14:foregroundMark x1="63092" y1="59717" x2="63092" y2="59717"/>
                        <a14:foregroundMark x1="60848" y1="60777" x2="60848" y2="60777"/>
                        <a14:foregroundMark x1="58354" y1="59011" x2="58354" y2="59011"/>
                        <a14:foregroundMark x1="59850" y1="50530" x2="59850" y2="50530"/>
                        <a14:foregroundMark x1="63342" y1="50530" x2="63342" y2="50530"/>
                        <a14:foregroundMark x1="63840" y1="57951" x2="63840" y2="57951"/>
                        <a14:foregroundMark x1="68828" y1="60424" x2="68828" y2="60424"/>
                        <a14:foregroundMark x1="74065" y1="58657" x2="74065" y2="58657"/>
                        <a14:foregroundMark x1="74813" y1="53710" x2="74813" y2="53710"/>
                        <a14:foregroundMark x1="71571" y1="50177" x2="71571" y2="50177"/>
                        <a14:foregroundMark x1="68579" y1="53004" x2="68579" y2="53004"/>
                        <a14:foregroundMark x1="67332" y1="57597" x2="67332" y2="57597"/>
                        <a14:foregroundMark x1="77556" y1="60777" x2="77556" y2="60777"/>
                        <a14:foregroundMark x1="78554" y1="54770" x2="78554" y2="54770"/>
                        <a14:foregroundMark x1="81297" y1="60777" x2="81297" y2="60777"/>
                        <a14:foregroundMark x1="83042" y1="56184" x2="83042" y2="56184"/>
                        <a14:foregroundMark x1="84788" y1="51590" x2="84788" y2="51590"/>
                        <a14:backgroundMark x1="13466" y1="53004" x2="13466" y2="53004"/>
                        <a14:backgroundMark x1="12968" y1="58657" x2="12968" y2="58657"/>
                        <a14:backgroundMark x1="14214" y1="52650" x2="14214" y2="52650"/>
                        <a14:backgroundMark x1="14713" y1="52650" x2="14713" y2="52650"/>
                        <a14:backgroundMark x1="42145" y1="55124" x2="42145" y2="55124"/>
                      </a14:backgroundRemoval>
                    </a14:imgEffect>
                  </a14:imgLayer>
                </a14:imgProps>
              </a:ext>
            </a:extLst>
          </a:blip>
          <a:srcRect l="4567" t="5431" r="5431" b="4565"/>
          <a:stretch/>
        </p:blipFill>
        <p:spPr>
          <a:xfrm>
            <a:off x="7730845" y="1079090"/>
            <a:ext cx="694944" cy="49044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E50A9D9F-2AF4-AEF8-8D55-6B0D90FC20D1}"/>
              </a:ext>
            </a:extLst>
          </p:cNvPr>
          <p:cNvSpPr txBox="1"/>
          <p:nvPr/>
        </p:nvSpPr>
        <p:spPr>
          <a:xfrm>
            <a:off x="5727167" y="1168221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Broadcom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B5E55AB5-F4B2-4092-F6A7-52FB32D84826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BEBA8EAE-BF5A-486C-A8C5-ECC9F3942E4B}">
                <a14:imgProps xmlns:a14="http://schemas.microsoft.com/office/drawing/2010/main">
                  <a14:imgLayer r:embed="rId62">
                    <a14:imgEffect>
                      <a14:backgroundRemoval t="10000" b="90000" l="10000" r="90000">
                        <a14:foregroundMark x1="23645" y1="54491" x2="23645" y2="54491"/>
                        <a14:foregroundMark x1="67980" y1="46108" x2="67980" y2="46108"/>
                        <a14:backgroundMark x1="42857" y1="53293" x2="42857" y2="53293"/>
                        <a14:backgroundMark x1="51724" y1="52695" x2="51724" y2="52695"/>
                        <a14:backgroundMark x1="42365" y1="47904" x2="42365" y2="47904"/>
                        <a14:backgroundMark x1="28079" y1="40120" x2="28079" y2="40120"/>
                      </a14:backgroundRemoval>
                    </a14:imgEffect>
                  </a14:imgLayer>
                </a14:imgProps>
              </a:ext>
            </a:extLst>
          </a:blip>
          <a:srcRect l="10227" t="8860" r="9858" b="20840"/>
          <a:stretch/>
        </p:blipFill>
        <p:spPr>
          <a:xfrm>
            <a:off x="7730845" y="160185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3451EBE-7252-83EE-C791-E7F1BAB693D1}"/>
              </a:ext>
            </a:extLst>
          </p:cNvPr>
          <p:cNvSpPr txBox="1"/>
          <p:nvPr/>
        </p:nvSpPr>
        <p:spPr>
          <a:xfrm>
            <a:off x="5725699" y="1720920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PMC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0F9B9099-C95B-697E-D55E-7DAEEA02195E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BEBA8EAE-BF5A-486C-A8C5-ECC9F3942E4B}">
                <a14:imgProps xmlns:a14="http://schemas.microsoft.com/office/drawing/2010/main">
                  <a14:imgLayer r:embed="rId64">
                    <a14:imgEffect>
                      <a14:backgroundRemoval t="10000" b="90000" l="10000" r="90000">
                        <a14:foregroundMark x1="17762" y1="47604" x2="17762" y2="47604"/>
                        <a14:foregroundMark x1="76642" y1="50160" x2="76642" y2="50160"/>
                        <a14:backgroundMark x1="71046" y1="50479" x2="71046" y2="50479"/>
                        <a14:backgroundMark x1="71046" y1="45687" x2="71046" y2="45687"/>
                        <a14:backgroundMark x1="72506" y1="53994" x2="72506" y2="53994"/>
                      </a14:backgroundRemoval>
                    </a14:imgEffect>
                  </a14:imgLayer>
                </a14:imgProps>
              </a:ext>
            </a:extLst>
          </a:blip>
          <a:srcRect l="6049" t="3060" r="6049" b="13407"/>
          <a:stretch/>
        </p:blipFill>
        <p:spPr>
          <a:xfrm>
            <a:off x="7730845" y="2131627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F2260E3-93E3-353C-54C2-2EA7A552E8DE}"/>
              </a:ext>
            </a:extLst>
          </p:cNvPr>
          <p:cNvSpPr txBox="1"/>
          <p:nvPr/>
        </p:nvSpPr>
        <p:spPr>
          <a:xfrm>
            <a:off x="5725699" y="2237941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SMSC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658040A-2A7B-CD57-940D-CB476AB72D31}"/>
              </a:ext>
            </a:extLst>
          </p:cNvPr>
          <p:cNvGrpSpPr/>
          <p:nvPr/>
        </p:nvGrpSpPr>
        <p:grpSpPr>
          <a:xfrm>
            <a:off x="5040700" y="5804338"/>
            <a:ext cx="1427971" cy="502921"/>
            <a:chOff x="5040700" y="5804338"/>
            <a:chExt cx="1427971" cy="50292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C8BDB5D-76D6-9C39-86A3-19484786CE7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5">
              <a:extLst>
                <a:ext uri="{BEBA8EAE-BF5A-486C-A8C5-ECC9F3942E4B}">
                  <a14:imgProps xmlns:a14="http://schemas.microsoft.com/office/drawing/2010/main">
                    <a14:imgLayer r:embed="rId66">
                      <a14:imgEffect>
                        <a14:backgroundRemoval t="17000" b="81000" l="15058" r="80695">
                          <a14:foregroundMark x1="27799" y1="31000" x2="27799" y2="31000"/>
                          <a14:foregroundMark x1="78378" y1="47500" x2="78378" y2="47500"/>
                          <a14:foregroundMark x1="80695" y1="49000" x2="80695" y2="49000"/>
                          <a14:foregroundMark x1="44788" y1="81000" x2="44788" y2="81000"/>
                          <a14:foregroundMark x1="42471" y1="17000" x2="42471" y2="17000"/>
                        </a14:backgroundRemoval>
                      </a14:imgEffect>
                    </a14:imgLayer>
                  </a14:imgProps>
                </a:ext>
              </a:extLst>
            </a:blip>
            <a:srcRect l="7999" t="9590" r="13896" b="12305"/>
            <a:stretch/>
          </p:blipFill>
          <p:spPr>
            <a:xfrm>
              <a:off x="5040700" y="5804339"/>
              <a:ext cx="694944" cy="502920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3F337B22-2E9D-938C-42A2-632232AAF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>
              <a:extLst>
                <a:ext uri="{BEBA8EAE-BF5A-486C-A8C5-ECC9F3942E4B}">
                  <a14:imgProps xmlns:a14="http://schemas.microsoft.com/office/drawing/2010/main">
                    <a14:imgLayer r:embed="rId68">
                      <a14:imgEffect>
                        <a14:backgroundRemoval t="9574" b="89894" l="9596" r="91414">
                          <a14:foregroundMark x1="17677" y1="47340" x2="17677" y2="47340"/>
                          <a14:foregroundMark x1="20202" y1="53723" x2="20202" y2="53723"/>
                          <a14:foregroundMark x1="22727" y1="60106" x2="22727" y2="60106"/>
                          <a14:foregroundMark x1="26263" y1="66489" x2="26263" y2="66489"/>
                          <a14:foregroundMark x1="15152" y1="53191" x2="15152" y2="53191"/>
                          <a14:foregroundMark x1="15152" y1="47340" x2="15152" y2="47340"/>
                          <a14:foregroundMark x1="21717" y1="34043" x2="21717" y2="34043"/>
                          <a14:foregroundMark x1="91414" y1="40957" x2="91414" y2="40957"/>
                          <a14:backgroundMark x1="40404" y1="32979" x2="40404" y2="32979"/>
                          <a14:backgroundMark x1="50505" y1="40426" x2="50505" y2="40426"/>
                          <a14:backgroundMark x1="63636" y1="45213" x2="63636" y2="45213"/>
                          <a14:backgroundMark x1="72727" y1="43085" x2="72727" y2="43085"/>
                          <a14:backgroundMark x1="60101" y1="55319" x2="60101" y2="55319"/>
                          <a14:backgroundMark x1="45960" y1="61702" x2="45960" y2="61702"/>
                          <a14:backgroundMark x1="37879" y1="60638" x2="37879" y2="60638"/>
                          <a14:backgroundMark x1="34343" y1="53723" x2="34343" y2="53723"/>
                          <a14:backgroundMark x1="69697" y1="55851" x2="69697" y2="55851"/>
                          <a14:backgroundMark x1="65657" y1="63298" x2="65657" y2="63298"/>
                          <a14:backgroundMark x1="62121" y1="66489" x2="62121" y2="66489"/>
                          <a14:backgroundMark x1="60101" y1="68617" x2="60101" y2="68617"/>
                          <a14:backgroundMark x1="32828" y1="31383" x2="32828" y2="31383"/>
                          <a14:backgroundMark x1="53535" y1="31383" x2="53535" y2="31383"/>
                          <a14:backgroundMark x1="30303" y1="36702" x2="30303" y2="36702"/>
                          <a14:backgroundMark x1="23232" y1="38298" x2="23232" y2="38298"/>
                          <a14:backgroundMark x1="25253" y1="43617" x2="25253" y2="43617"/>
                          <a14:backgroundMark x1="75253" y1="51596" x2="75253" y2="51596"/>
                          <a14:backgroundMark x1="79798" y1="51064" x2="79798" y2="51064"/>
                        </a14:backgroundRemoval>
                      </a14:imgEffect>
                    </a14:imgLayer>
                  </a14:imgProps>
                </a:ext>
              </a:extLst>
            </a:blip>
            <a:srcRect l="11537" t="17470" r="5141" b="19023"/>
            <a:stretch/>
          </p:blipFill>
          <p:spPr>
            <a:xfrm>
              <a:off x="5773727" y="5804338"/>
              <a:ext cx="694944" cy="502921"/>
            </a:xfrm>
            <a:prstGeom prst="rect">
              <a:avLst/>
            </a:prstGeom>
            <a:solidFill>
              <a:schemeClr val="tx1"/>
            </a:solidFill>
          </p:spPr>
        </p:pic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53409AD5-50EB-7424-9F76-A16C9E2A0081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BEBA8EAE-BF5A-486C-A8C5-ECC9F3942E4B}">
                <a14:imgProps xmlns:a14="http://schemas.microsoft.com/office/drawing/2010/main">
                  <a14:imgLayer r:embed="rId70">
                    <a14:imgEffect>
                      <a14:backgroundRemoval t="10000" b="90000" l="10000" r="90000">
                        <a14:foregroundMark x1="72951" y1="30435" x2="72951" y2="30435"/>
                        <a14:foregroundMark x1="60656" y1="31304" x2="60656" y2="31304"/>
                        <a14:foregroundMark x1="45082" y1="31304" x2="45082" y2="31304"/>
                        <a14:foregroundMark x1="31967" y1="34783" x2="31967" y2="34783"/>
                        <a14:foregroundMark x1="31148" y1="40870" x2="31148" y2="40870"/>
                        <a14:foregroundMark x1="27869" y1="47826" x2="27869" y2="47826"/>
                        <a14:foregroundMark x1="27869" y1="53043" x2="27869" y2="53043"/>
                        <a14:foregroundMark x1="44262" y1="44348" x2="44262" y2="44348"/>
                        <a14:foregroundMark x1="51639" y1="51304" x2="51639" y2="51304"/>
                        <a14:foregroundMark x1="70492" y1="44348" x2="70492" y2="44348"/>
                        <a14:foregroundMark x1="66393" y1="53913" x2="66393" y2="53913"/>
                        <a14:foregroundMark x1="75410" y1="31304" x2="75410" y2="31304"/>
                        <a14:foregroundMark x1="69672" y1="40870" x2="69672" y2="40870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16826" t="22002" r="16826" b="27060"/>
          <a:stretch/>
        </p:blipFill>
        <p:spPr>
          <a:xfrm>
            <a:off x="7730845" y="2654995"/>
            <a:ext cx="694944" cy="495678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C206AE62-0B3F-8144-6518-5DB8C05C67C6}"/>
              </a:ext>
            </a:extLst>
          </p:cNvPr>
          <p:cNvSpPr txBox="1"/>
          <p:nvPr/>
        </p:nvSpPr>
        <p:spPr>
          <a:xfrm>
            <a:off x="5735644" y="2756882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STMicroelectronics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882A9435-066D-7B91-2027-938A288BDE74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BEBA8EAE-BF5A-486C-A8C5-ECC9F3942E4B}">
                <a14:imgProps xmlns:a14="http://schemas.microsoft.com/office/drawing/2010/main">
                  <a14:imgLayer r:embed="rId72">
                    <a14:imgEffect>
                      <a14:backgroundRemoval t="10000" b="90000" l="10000" r="90000">
                        <a14:foregroundMark x1="50201" y1="35326" x2="50201" y2="35326"/>
                        <a14:foregroundMark x1="77510" y1="48913" x2="77510" y2="48913"/>
                      </a14:backgroundRemoval>
                    </a14:imgEffect>
                  </a14:imgLayer>
                </a14:imgProps>
              </a:ext>
            </a:extLst>
          </a:blip>
          <a:srcRect l="11748" t="9462" r="14043" b="18262"/>
          <a:stretch/>
        </p:blipFill>
        <p:spPr>
          <a:xfrm>
            <a:off x="7730845" y="3173936"/>
            <a:ext cx="694944" cy="5029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408EA9B1-D767-179A-87E3-44548D8E97C8}"/>
              </a:ext>
            </a:extLst>
          </p:cNvPr>
          <p:cNvSpPr txBox="1"/>
          <p:nvPr/>
        </p:nvSpPr>
        <p:spPr>
          <a:xfrm>
            <a:off x="5715125" y="3286652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Ali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132E4CC7-12E2-EBD6-7188-636E7CC1542D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BEBA8EAE-BF5A-486C-A8C5-ECC9F3942E4B}">
                <a14:imgProps xmlns:a14="http://schemas.microsoft.com/office/drawing/2010/main">
                  <a14:imgLayer r:embed="rId74">
                    <a14:imgEffect>
                      <a14:backgroundRemoval t="10000" b="90000" l="10000" r="90000">
                        <a14:foregroundMark x1="27184" y1="29891" x2="27184" y2="29891"/>
                        <a14:foregroundMark x1="22330" y1="40217" x2="22330" y2="40217"/>
                        <a14:foregroundMark x1="23301" y1="45652" x2="23301" y2="45652"/>
                        <a14:foregroundMark x1="22330" y1="51087" x2="22330" y2="51087"/>
                        <a14:foregroundMark x1="24757" y1="57065" x2="24757" y2="57065"/>
                        <a14:foregroundMark x1="28641" y1="61957" x2="28641" y2="61957"/>
                        <a14:foregroundMark x1="20874" y1="56522" x2="20874" y2="56522"/>
                        <a14:foregroundMark x1="18932" y1="45109" x2="18932" y2="45109"/>
                        <a14:foregroundMark x1="43204" y1="45109" x2="43204" y2="45109"/>
                        <a14:foregroundMark x1="41748" y1="39674" x2="41748" y2="39674"/>
                        <a14:foregroundMark x1="38350" y1="29348" x2="38350" y2="29348"/>
                        <a14:foregroundMark x1="35922" y1="29891" x2="35922" y2="29891"/>
                        <a14:foregroundMark x1="27184" y1="40761" x2="27184" y2="40761"/>
                        <a14:foregroundMark x1="33981" y1="45109" x2="33981" y2="45109"/>
                        <a14:foregroundMark x1="40777" y1="61957" x2="40777" y2="61957"/>
                        <a14:foregroundMark x1="59223" y1="66848" x2="59223" y2="66848"/>
                        <a14:foregroundMark x1="19417" y1="40217" x2="19417" y2="40217"/>
                        <a14:foregroundMark x1="20874" y1="45652" x2="20874" y2="45652"/>
                        <a14:foregroundMark x1="26699" y1="45109" x2="26699" y2="45109"/>
                        <a14:foregroundMark x1="30583" y1="45652" x2="30583" y2="45652"/>
                        <a14:foregroundMark x1="79126" y1="55978" x2="79126" y2="55978"/>
                        <a14:foregroundMark x1="78641" y1="50000" x2="78641" y2="50000"/>
                        <a14:foregroundMark x1="72816" y1="55978" x2="72816" y2="55978"/>
                        <a14:foregroundMark x1="82524" y1="54348" x2="82524" y2="54348"/>
                        <a14:foregroundMark x1="76699" y1="34783" x2="76699" y2="34783"/>
                        <a14:foregroundMark x1="60194" y1="33152" x2="60194" y2="33152"/>
                        <a14:foregroundMark x1="53883" y1="33152" x2="78641" y2="34239"/>
                        <a14:foregroundMark x1="73301" y1="40761" x2="73301" y2="40761"/>
                        <a14:foregroundMark x1="69903" y1="44565" x2="69903" y2="44565"/>
                        <a14:foregroundMark x1="64078" y1="45109" x2="64078" y2="45109"/>
                        <a14:foregroundMark x1="54369" y1="44022" x2="54369" y2="44022"/>
                        <a14:foregroundMark x1="53398" y1="50000" x2="53398" y2="50000"/>
                        <a14:foregroundMark x1="61165" y1="49457" x2="61165" y2="49457"/>
                        <a14:foregroundMark x1="71845" y1="50000" x2="71845" y2="50000"/>
                        <a14:foregroundMark x1="80097" y1="50543" x2="80097" y2="50543"/>
                        <a14:foregroundMark x1="82524" y1="50543" x2="52427" y2="50543"/>
                        <a14:foregroundMark x1="52427" y1="50543" x2="52427" y2="50543"/>
                        <a14:foregroundMark x1="54854" y1="55435" x2="76214" y2="55978"/>
                        <a14:foregroundMark x1="74757" y1="61413" x2="54369" y2="61957"/>
                        <a14:foregroundMark x1="54854" y1="66848" x2="67476" y2="65761"/>
                        <a14:foregroundMark x1="67476" y1="65761" x2="71845" y2="66304"/>
                        <a14:foregroundMark x1="64563" y1="27717" x2="64563" y2="27717"/>
                        <a14:foregroundMark x1="54369" y1="38587" x2="54369" y2="39130"/>
                        <a14:foregroundMark x1="53883" y1="35326" x2="72816" y2="35326"/>
                        <a14:foregroundMark x1="57282" y1="51630" x2="68932" y2="51087"/>
                        <a14:foregroundMark x1="68932" y1="51087" x2="69417" y2="51087"/>
                        <a14:foregroundMark x1="61165" y1="61413" x2="73786" y2="61413"/>
                        <a14:foregroundMark x1="70388" y1="55978" x2="81553" y2="54348"/>
                        <a14:foregroundMark x1="77670" y1="52174" x2="65534" y2="51087"/>
                        <a14:foregroundMark x1="55825" y1="45109" x2="67961" y2="44022"/>
                        <a14:foregroundMark x1="67961" y1="44022" x2="83981" y2="45109"/>
                        <a14:foregroundMark x1="64078" y1="34239" x2="73786" y2="35326"/>
                        <a14:foregroundMark x1="73786" y1="35326" x2="80583" y2="34783"/>
                        <a14:foregroundMark x1="55825" y1="60326" x2="73301" y2="60870"/>
                        <a14:foregroundMark x1="60680" y1="66304" x2="72816" y2="66304"/>
                        <a14:backgroundMark x1="40291" y1="64674" x2="40291" y2="64674"/>
                        <a14:backgroundMark x1="33981" y1="59239" x2="33981" y2="59239"/>
                        <a14:backgroundMark x1="31553" y1="53804" x2="31553" y2="53804"/>
                        <a14:backgroundMark x1="29612" y1="48370" x2="29612" y2="48370"/>
                        <a14:backgroundMark x1="29612" y1="42391" x2="29612" y2="42391"/>
                        <a14:backgroundMark x1="31068" y1="36957" x2="31068" y2="36957"/>
                        <a14:backgroundMark x1="33010" y1="32609" x2="33010" y2="32609"/>
                        <a14:backgroundMark x1="27670" y1="43478" x2="27670" y2="43478"/>
                        <a14:backgroundMark x1="22816" y1="47826" x2="22816" y2="47826"/>
                        <a14:backgroundMark x1="37379" y1="53804" x2="37379" y2="53804"/>
                        <a14:backgroundMark x1="41262" y1="47283" x2="41262" y2="47283"/>
                        <a14:backgroundMark x1="35437" y1="32065" x2="35437" y2="32065"/>
                        <a14:backgroundMark x1="39806" y1="36957" x2="39806" y2="36957"/>
                        <a14:backgroundMark x1="46602" y1="32065" x2="46602" y2="32065"/>
                        <a14:backgroundMark x1="45631" y1="36957" x2="45631" y2="36957"/>
                        <a14:backgroundMark x1="44175" y1="42391" x2="44175" y2="42391"/>
                        <a14:backgroundMark x1="44175" y1="47826" x2="44175" y2="47826"/>
                        <a14:backgroundMark x1="46602" y1="58696" x2="46602" y2="58696"/>
                        <a14:backgroundMark x1="51456" y1="64674" x2="51456" y2="64674"/>
                        <a14:backgroundMark x1="39806" y1="42391" x2="39806" y2="42391"/>
                        <a14:backgroundMark x1="21845" y1="42935" x2="21845" y2="42935"/>
                        <a14:backgroundMark x1="50000" y1="47283" x2="50000" y2="47283"/>
                        <a14:backgroundMark x1="48058" y1="41848" x2="48058" y2="41848"/>
                        <a14:backgroundMark x1="49515" y1="31522" x2="49515" y2="31522"/>
                      </a14:backgroundRemoval>
                    </a14:imgEffect>
                  </a14:imgLayer>
                </a14:imgProps>
              </a:ext>
            </a:extLst>
          </a:blip>
          <a:srcRect l="14812" t="20593" r="14812" b="22700"/>
          <a:stretch/>
        </p:blipFill>
        <p:spPr>
          <a:xfrm>
            <a:off x="7730845" y="3692564"/>
            <a:ext cx="694944" cy="507204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63CB7418-6165-2DDE-C64D-873D86BDFD59}"/>
              </a:ext>
            </a:extLst>
          </p:cNvPr>
          <p:cNvSpPr txBox="1"/>
          <p:nvPr/>
        </p:nvSpPr>
        <p:spPr>
          <a:xfrm>
            <a:off x="5725699" y="3805593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Cirrus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7B8D5736-7F76-D3C5-6257-2BB7134CD069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BEBA8EAE-BF5A-486C-A8C5-ECC9F3942E4B}">
                <a14:imgProps xmlns:a14="http://schemas.microsoft.com/office/drawing/2010/main">
                  <a14:imgLayer r:embed="rId76">
                    <a14:imgEffect>
                      <a14:backgroundRemoval t="10000" b="90000" l="10000" r="90000">
                        <a14:foregroundMark x1="41126" y1="53216" x2="41126" y2="53216"/>
                        <a14:foregroundMark x1="54545" y1="47953" x2="54545" y2="47953"/>
                        <a14:foregroundMark x1="74026" y1="47368" x2="74026" y2="47368"/>
                      </a14:backgroundRemoval>
                    </a14:imgEffect>
                  </a14:imgLayer>
                </a14:imgProps>
              </a:ext>
            </a:extLst>
          </a:blip>
          <a:srcRect l="11005" t="8303" r="11005" b="13706"/>
          <a:stretch/>
        </p:blipFill>
        <p:spPr>
          <a:xfrm>
            <a:off x="7730845" y="4225786"/>
            <a:ext cx="694944" cy="50016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BA0FB51B-FDAA-7E4B-8DC1-2B81AB0AFFE9}"/>
              </a:ext>
            </a:extLst>
          </p:cNvPr>
          <p:cNvSpPr txBox="1"/>
          <p:nvPr/>
        </p:nvSpPr>
        <p:spPr>
          <a:xfrm>
            <a:off x="5725698" y="4284085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Acer</a:t>
            </a: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7A2A3D26-20DC-7FCD-2268-17CD7D627586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BEBA8EAE-BF5A-486C-A8C5-ECC9F3942E4B}">
                <a14:imgProps xmlns:a14="http://schemas.microsoft.com/office/drawing/2010/main">
                  <a14:imgLayer r:embed="rId78">
                    <a14:imgEffect>
                      <a14:backgroundRemoval t="10000" b="90000" l="10000" r="90000">
                        <a14:foregroundMark x1="20690" y1="42857" x2="20690" y2="42857"/>
                        <a14:foregroundMark x1="20690" y1="22727" x2="20690" y2="22727"/>
                        <a14:foregroundMark x1="37241" y1="20779" x2="37241" y2="20779"/>
                        <a14:foregroundMark x1="55172" y1="20779" x2="55172" y2="20779"/>
                        <a14:foregroundMark x1="77241" y1="21429" x2="77241" y2="21429"/>
                        <a14:foregroundMark x1="80690" y1="27922" x2="80690" y2="27922"/>
                        <a14:foregroundMark x1="80690" y1="48052" x2="80690" y2="48052"/>
                        <a14:foregroundMark x1="73793" y1="75974" x2="73793" y2="75974"/>
                        <a14:foregroundMark x1="46897" y1="84416" x2="46897" y2="84416"/>
                        <a14:foregroundMark x1="36552" y1="58442" x2="36552" y2="58442"/>
                        <a14:foregroundMark x1="53793" y1="60390" x2="53793" y2="60390"/>
                        <a14:foregroundMark x1="61379" y1="60390" x2="61379" y2="60390"/>
                        <a14:foregroundMark x1="62759" y1="70779" x2="62759" y2="70779"/>
                        <a14:foregroundMark x1="38621" y1="51948" x2="38621" y2="51948"/>
                        <a14:foregroundMark x1="45517" y1="46104" x2="45517" y2="46104"/>
                        <a14:foregroundMark x1="26897" y1="31818" x2="26897" y2="31818"/>
                        <a14:foregroundMark x1="51034" y1="30519" x2="51034" y2="30519"/>
                        <a14:backgroundMark x1="28276" y1="38312" x2="28276" y2="38312"/>
                        <a14:backgroundMark x1="57931" y1="50649" x2="57931" y2="50649"/>
                        <a14:backgroundMark x1="44828" y1="70130" x2="44828" y2="70130"/>
                        <a14:backgroundMark x1="31034" y1="53896" x2="31034" y2="53896"/>
                        <a14:backgroundMark x1="33103" y1="48701" x2="33103" y2="48701"/>
                        <a14:backgroundMark x1="24138" y1="24675" x2="24138" y2="24675"/>
                        <a14:backgroundMark x1="37931" y1="25325" x2="37931" y2="25325"/>
                        <a14:backgroundMark x1="53793" y1="25974" x2="53793" y2="25974"/>
                        <a14:backgroundMark x1="64138" y1="25325" x2="64138" y2="25325"/>
                        <a14:backgroundMark x1="77931" y1="25974" x2="77931" y2="25974"/>
                        <a14:backgroundMark x1="69655" y1="68182" x2="69655" y2="68182"/>
                        <a14:backgroundMark x1="66207" y1="73377" x2="66207" y2="73377"/>
                      </a14:backgroundRemoval>
                    </a14:imgEffect>
                  </a14:imgLayer>
                </a14:imgProps>
              </a:ext>
            </a:extLst>
          </a:blip>
          <a:srcRect l="-9250" t="16224" r="-8980" b="11485"/>
          <a:stretch/>
        </p:blipFill>
        <p:spPr>
          <a:xfrm>
            <a:off x="5040700" y="2128476"/>
            <a:ext cx="694943" cy="503289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2A725FEF-598F-01D3-B4E1-A467A1975780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BEBA8EAE-BF5A-486C-A8C5-ECC9F3942E4B}">
                <a14:imgProps xmlns:a14="http://schemas.microsoft.com/office/drawing/2010/main">
                  <a14:imgLayer r:embed="rId80">
                    <a14:imgEffect>
                      <a14:backgroundRemoval t="10000" b="90000" l="10000" r="90000">
                        <a14:foregroundMark x1="27907" y1="44628" x2="27907" y2="44628"/>
                        <a14:foregroundMark x1="30233" y1="29752" x2="30233" y2="29752"/>
                        <a14:foregroundMark x1="38760" y1="27273" x2="38760" y2="27273"/>
                        <a14:foregroundMark x1="46512" y1="28099" x2="46512" y2="28099"/>
                        <a14:foregroundMark x1="55814" y1="28099" x2="55814" y2="28099"/>
                        <a14:foregroundMark x1="64341" y1="30579" x2="64341" y2="30579"/>
                        <a14:foregroundMark x1="68992" y1="37190" x2="68992" y2="37190"/>
                        <a14:foregroundMark x1="68992" y1="46281" x2="68992" y2="46281"/>
                        <a14:foregroundMark x1="69767" y1="61983" x2="69767" y2="61983"/>
                        <a14:foregroundMark x1="65116" y1="72727" x2="65116" y2="72727"/>
                        <a14:foregroundMark x1="55039" y1="75207" x2="55039" y2="75207"/>
                        <a14:foregroundMark x1="48062" y1="75207" x2="48062" y2="75207"/>
                        <a14:foregroundMark x1="39535" y1="76033" x2="39535" y2="76033"/>
                        <a14:foregroundMark x1="32558" y1="72727" x2="32558" y2="72727"/>
                        <a14:foregroundMark x1="28682" y1="69421" x2="28682" y2="69421"/>
                        <a14:foregroundMark x1="27132" y1="60331" x2="27132" y2="60331"/>
                        <a14:foregroundMark x1="27907" y1="53719" x2="27907" y2="53719"/>
                        <a14:foregroundMark x1="27907" y1="47934" x2="27907" y2="47934"/>
                        <a14:foregroundMark x1="28682" y1="34711" x2="28682" y2="34711"/>
                        <a14:foregroundMark x1="38760" y1="38843" x2="38760" y2="38843"/>
                        <a14:foregroundMark x1="48837" y1="52066" x2="48837" y2="52066"/>
                        <a14:foregroundMark x1="58140" y1="40496" x2="58140" y2="40496"/>
                        <a14:foregroundMark x1="61240" y1="56198" x2="61240" y2="56198"/>
                        <a14:foregroundMark x1="59690" y1="63636" x2="59690" y2="63636"/>
                        <a14:foregroundMark x1="39535" y1="66116" x2="39535" y2="66116"/>
                        <a14:foregroundMark x1="34884" y1="61157" x2="34884" y2="61157"/>
                        <a14:foregroundMark x1="51163" y1="27273" x2="51163" y2="27273"/>
                        <a14:foregroundMark x1="69767" y1="53719" x2="69767" y2="53719"/>
                        <a14:foregroundMark x1="70543" y1="57025" x2="70543" y2="57025"/>
                        <a14:foregroundMark x1="44186" y1="75207" x2="44186" y2="75207"/>
                      </a14:backgroundRemoval>
                    </a14:imgEffect>
                  </a14:imgLayer>
                </a14:imgProps>
              </a:ext>
            </a:extLst>
          </a:blip>
          <a:srcRect l="13184" t="23099" r="13182" b="20089"/>
          <a:stretch/>
        </p:blipFill>
        <p:spPr>
          <a:xfrm>
            <a:off x="5773727" y="22056"/>
            <a:ext cx="694944" cy="5029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001DD61B-F7C5-3B86-7C69-9E6A3C333C42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BEBA8EAE-BF5A-486C-A8C5-ECC9F3942E4B}">
                <a14:imgProps xmlns:a14="http://schemas.microsoft.com/office/drawing/2010/main">
                  <a14:imgLayer r:embed="rId82">
                    <a14:imgEffect>
                      <a14:backgroundRemoval t="10000" b="90000" l="10000" r="90000">
                        <a14:foregroundMark x1="31183" y1="33113" x2="31183" y2="33113"/>
                        <a14:foregroundMark x1="24731" y1="39073" x2="24731" y2="39073"/>
                        <a14:foregroundMark x1="30645" y1="46358" x2="30645" y2="46358"/>
                        <a14:foregroundMark x1="37097" y1="57616" x2="37097" y2="57616"/>
                        <a14:foregroundMark x1="30108" y1="62252" x2="30108" y2="62252"/>
                        <a14:foregroundMark x1="25269" y1="54305" x2="25269" y2="54305"/>
                        <a14:foregroundMark x1="37097" y1="52318" x2="37097" y2="52318"/>
                        <a14:foregroundMark x1="37097" y1="36424" x2="37097" y2="36424"/>
                        <a14:foregroundMark x1="30108" y1="30464" x2="30108" y2="30464"/>
                        <a14:foregroundMark x1="43548" y1="61589" x2="43548" y2="61589"/>
                        <a14:foregroundMark x1="43548" y1="51656" x2="43548" y2="51656"/>
                        <a14:foregroundMark x1="44086" y1="37086" x2="44086" y2="37086"/>
                        <a14:foregroundMark x1="46237" y1="33113" x2="46237" y2="33113"/>
                        <a14:foregroundMark x1="48925" y1="45033" x2="48925" y2="45033"/>
                        <a14:foregroundMark x1="51075" y1="50331" x2="51075" y2="50331"/>
                        <a14:foregroundMark x1="56989" y1="41722" x2="56989" y2="41722"/>
                        <a14:foregroundMark x1="59140" y1="34437" x2="59140" y2="34437"/>
                        <a14:foregroundMark x1="60753" y1="31788" x2="60753" y2="31788"/>
                        <a14:foregroundMark x1="60753" y1="52980" x2="60753" y2="52980"/>
                        <a14:foregroundMark x1="79032" y1="62914" x2="79032" y2="62914"/>
                        <a14:foregroundMark x1="67204" y1="62914" x2="67204" y2="62914"/>
                        <a14:foregroundMark x1="67742" y1="54967" x2="67742" y2="54967"/>
                      </a14:backgroundRemoval>
                    </a14:imgEffect>
                  </a14:imgLayer>
                </a14:imgProps>
              </a:ext>
            </a:extLst>
          </a:blip>
          <a:srcRect l="18269" t="19520" r="14170" b="20583"/>
          <a:stretch/>
        </p:blipFill>
        <p:spPr>
          <a:xfrm>
            <a:off x="7730845" y="4747992"/>
            <a:ext cx="694944" cy="50016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10C39254-89CB-5F9A-6A74-274BF4C05F8B}"/>
              </a:ext>
            </a:extLst>
          </p:cNvPr>
          <p:cNvSpPr txBox="1"/>
          <p:nvPr/>
        </p:nvSpPr>
        <p:spPr>
          <a:xfrm>
            <a:off x="5735643" y="4829041"/>
            <a:ext cx="2036239" cy="27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300" dirty="0"/>
              <a:t>SML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73B83F-1BAE-D3F9-4347-FD3A2DF656CD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8601229" y="3800890"/>
            <a:ext cx="1095528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3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86E7908-C4D0-0742-5A5F-15EEA58931D0}"/>
              </a:ext>
            </a:extLst>
          </p:cNvPr>
          <p:cNvGrpSpPr/>
          <p:nvPr/>
        </p:nvGrpSpPr>
        <p:grpSpPr>
          <a:xfrm>
            <a:off x="2381250" y="32223"/>
            <a:ext cx="7429500" cy="3791712"/>
            <a:chOff x="2426406" y="341377"/>
            <a:chExt cx="7429500" cy="3791712"/>
          </a:xfrm>
        </p:grpSpPr>
        <p:pic>
          <p:nvPicPr>
            <p:cNvPr id="1026" name="Picture 2" descr="identification - Identify unknown capacitor and resistor values -  Electrical Engineering Stack Exchange">
              <a:extLst>
                <a:ext uri="{FF2B5EF4-FFF2-40B4-BE49-F238E27FC236}">
                  <a16:creationId xmlns:a16="http://schemas.microsoft.com/office/drawing/2014/main" id="{BA150FB6-6F02-D5F8-0C5D-AACCFE9E11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" b="13733"/>
            <a:stretch/>
          </p:blipFill>
          <p:spPr bwMode="auto">
            <a:xfrm>
              <a:off x="2426406" y="341377"/>
              <a:ext cx="7429500" cy="3791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DEDB7A9-BE1B-02B6-F7DF-CCDF9C895C97}"/>
                </a:ext>
              </a:extLst>
            </p:cNvPr>
            <p:cNvSpPr txBox="1"/>
            <p:nvPr/>
          </p:nvSpPr>
          <p:spPr>
            <a:xfrm>
              <a:off x="4504266" y="496712"/>
              <a:ext cx="87863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>
                  <a:solidFill>
                    <a:srgbClr val="FFC000"/>
                  </a:solidFill>
                </a:rPr>
                <a:t>Logo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A8A4921-FEB3-CB34-3907-3C4A923F63D6}"/>
                </a:ext>
              </a:extLst>
            </p:cNvPr>
            <p:cNvSpPr txBox="1"/>
            <p:nvPr/>
          </p:nvSpPr>
          <p:spPr>
            <a:xfrm>
              <a:off x="7546621" y="496712"/>
              <a:ext cx="1290033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>
                  <a:solidFill>
                    <a:srgbClr val="FFC000"/>
                  </a:solidFill>
                </a:rPr>
                <a:t>No logo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893568B-34C6-0EC7-8F48-9D3FC7F90590}"/>
                </a:ext>
              </a:extLst>
            </p:cNvPr>
            <p:cNvCxnSpPr>
              <a:stCxn id="2" idx="2"/>
            </p:cNvCxnSpPr>
            <p:nvPr/>
          </p:nvCxnSpPr>
          <p:spPr>
            <a:xfrm>
              <a:off x="4943585" y="973766"/>
              <a:ext cx="0" cy="730856"/>
            </a:xfrm>
            <a:prstGeom prst="straightConnector1">
              <a:avLst/>
            </a:prstGeom>
            <a:ln w="79375">
              <a:solidFill>
                <a:srgbClr val="FFC000"/>
              </a:solidFill>
              <a:headEnd w="lg" len="med"/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9910329-3353-CE41-61ED-37AB8D32BA4D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>
              <a:off x="8191638" y="973766"/>
              <a:ext cx="0" cy="1193701"/>
            </a:xfrm>
            <a:prstGeom prst="straightConnector1">
              <a:avLst/>
            </a:prstGeom>
            <a:ln w="79375">
              <a:solidFill>
                <a:srgbClr val="FFC000"/>
              </a:solidFill>
              <a:headEnd w="lg" len="med"/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2">
            <a:extLst>
              <a:ext uri="{FF2B5EF4-FFF2-40B4-BE49-F238E27FC236}">
                <a16:creationId xmlns:a16="http://schemas.microsoft.com/office/drawing/2014/main" id="{6D060263-7AF8-CBC3-C8A7-1FB9A5FC80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83" t="55760" r="4625" b="5665"/>
          <a:stretch/>
        </p:blipFill>
        <p:spPr bwMode="auto">
          <a:xfrm>
            <a:off x="0" y="4233543"/>
            <a:ext cx="12191999" cy="1979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647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C4AB84D-8F24-18CE-CA48-14F47F51FC8E}"/>
              </a:ext>
            </a:extLst>
          </p:cNvPr>
          <p:cNvGrpSpPr/>
          <p:nvPr/>
        </p:nvGrpSpPr>
        <p:grpSpPr>
          <a:xfrm>
            <a:off x="0" y="1727596"/>
            <a:ext cx="12192000" cy="4909545"/>
            <a:chOff x="0" y="1727596"/>
            <a:chExt cx="12192000" cy="490954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D81633D-83BD-17EE-57BF-18A04CA92FDD}"/>
                </a:ext>
              </a:extLst>
            </p:cNvPr>
            <p:cNvGrpSpPr/>
            <p:nvPr/>
          </p:nvGrpSpPr>
          <p:grpSpPr>
            <a:xfrm>
              <a:off x="0" y="1727596"/>
              <a:ext cx="12192000" cy="3402808"/>
              <a:chOff x="0" y="1700211"/>
              <a:chExt cx="12192000" cy="3402808"/>
            </a:xfrm>
          </p:grpSpPr>
          <p:pic>
            <p:nvPicPr>
              <p:cNvPr id="4" name="Picture 4">
                <a:extLst>
                  <a:ext uri="{FF2B5EF4-FFF2-40B4-BE49-F238E27FC236}">
                    <a16:creationId xmlns:a16="http://schemas.microsoft.com/office/drawing/2014/main" id="{B6D05FBE-F64E-898D-75E7-C9F64860C2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3" t="81749" r="774"/>
              <a:stretch/>
            </p:blipFill>
            <p:spPr bwMode="auto">
              <a:xfrm>
                <a:off x="342901" y="4471988"/>
                <a:ext cx="11804649" cy="6310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4">
                <a:extLst>
                  <a:ext uri="{FF2B5EF4-FFF2-40B4-BE49-F238E27FC236}">
                    <a16:creationId xmlns:a16="http://schemas.microsoft.com/office/drawing/2014/main" id="{E1AFD38A-BF36-9502-F37A-D7953AD13D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9835"/>
              <a:stretch/>
            </p:blipFill>
            <p:spPr bwMode="auto">
              <a:xfrm>
                <a:off x="0" y="1700211"/>
                <a:ext cx="12192000" cy="27717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2F8FB05-03BB-FEA9-6F33-3859AB72D83E}"/>
                </a:ext>
              </a:extLst>
            </p:cNvPr>
            <p:cNvSpPr/>
            <p:nvPr/>
          </p:nvSpPr>
          <p:spPr>
            <a:xfrm>
              <a:off x="6165054" y="1837765"/>
              <a:ext cx="1840427" cy="4778188"/>
            </a:xfrm>
            <a:custGeom>
              <a:avLst/>
              <a:gdLst>
                <a:gd name="connsiteX0" fmla="*/ 2133600 w 2142564"/>
                <a:gd name="connsiteY0" fmla="*/ 0 h 4778188"/>
                <a:gd name="connsiteX1" fmla="*/ 0 w 2142564"/>
                <a:gd name="connsiteY1" fmla="*/ 1819835 h 4778188"/>
                <a:gd name="connsiteX2" fmla="*/ 0 w 2142564"/>
                <a:gd name="connsiteY2" fmla="*/ 2985247 h 4778188"/>
                <a:gd name="connsiteX3" fmla="*/ 2142564 w 2142564"/>
                <a:gd name="connsiteY3" fmla="*/ 4778188 h 4778188"/>
                <a:gd name="connsiteX4" fmla="*/ 2133600 w 2142564"/>
                <a:gd name="connsiteY4" fmla="*/ 0 h 477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2564" h="4778188">
                  <a:moveTo>
                    <a:pt x="2133600" y="0"/>
                  </a:moveTo>
                  <a:lnTo>
                    <a:pt x="0" y="1819835"/>
                  </a:lnTo>
                  <a:lnTo>
                    <a:pt x="0" y="2985247"/>
                  </a:lnTo>
                  <a:lnTo>
                    <a:pt x="2142564" y="4778188"/>
                  </a:lnTo>
                  <a:lnTo>
                    <a:pt x="213360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64000"/>
                  </a:schemeClr>
                </a:gs>
                <a:gs pos="100000">
                  <a:srgbClr val="D0DFE6">
                    <a:alpha val="86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3FA220B-CDF5-CFDE-B8E9-B328C9CE9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1667" t="6084" r="27812" b="12242"/>
            <a:stretch/>
          </p:blipFill>
          <p:spPr>
            <a:xfrm>
              <a:off x="7877735" y="1836540"/>
              <a:ext cx="2736850" cy="480060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/>
              </a:solidFill>
            </a:ln>
            <a:effectLst/>
          </p:spPr>
        </p:pic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7B4D76A-138C-88FB-C872-D931BEC5210B}"/>
                </a:ext>
              </a:extLst>
            </p:cNvPr>
            <p:cNvSpPr/>
            <p:nvPr/>
          </p:nvSpPr>
          <p:spPr>
            <a:xfrm>
              <a:off x="5488780" y="3646888"/>
              <a:ext cx="676275" cy="1179906"/>
            </a:xfrm>
            <a:prstGeom prst="roundRect">
              <a:avLst>
                <a:gd name="adj" fmla="val 7702"/>
              </a:avLst>
            </a:prstGeom>
            <a:solidFill>
              <a:schemeClr val="accent1">
                <a:alpha val="20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9158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1619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981224-67EB-4FDF-F7F9-FDEB0D715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2" y="332943"/>
            <a:ext cx="10317015" cy="619211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9DC0E0A-2433-896D-07A0-66B01DA14E93}"/>
              </a:ext>
            </a:extLst>
          </p:cNvPr>
          <p:cNvSpPr/>
          <p:nvPr/>
        </p:nvSpPr>
        <p:spPr>
          <a:xfrm>
            <a:off x="995082" y="4706471"/>
            <a:ext cx="1694330" cy="403411"/>
          </a:xfrm>
          <a:prstGeom prst="roundRect">
            <a:avLst/>
          </a:prstGeom>
          <a:noFill/>
          <a:ln w="44450">
            <a:solidFill>
              <a:srgbClr val="00F6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F408E8-610E-C9D8-9CCD-DA6A688338A0}"/>
              </a:ext>
            </a:extLst>
          </p:cNvPr>
          <p:cNvSpPr/>
          <p:nvPr/>
        </p:nvSpPr>
        <p:spPr>
          <a:xfrm>
            <a:off x="3370729" y="5060576"/>
            <a:ext cx="1120589" cy="403411"/>
          </a:xfrm>
          <a:prstGeom prst="roundRect">
            <a:avLst/>
          </a:prstGeom>
          <a:noFill/>
          <a:ln w="44450">
            <a:solidFill>
              <a:srgbClr val="00F6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6F81DDD-E09E-6AA5-22EC-56F74D6AC9BD}"/>
              </a:ext>
            </a:extLst>
          </p:cNvPr>
          <p:cNvSpPr/>
          <p:nvPr/>
        </p:nvSpPr>
        <p:spPr>
          <a:xfrm>
            <a:off x="5535705" y="5109882"/>
            <a:ext cx="381002" cy="403411"/>
          </a:xfrm>
          <a:prstGeom prst="roundRect">
            <a:avLst/>
          </a:prstGeom>
          <a:noFill/>
          <a:ln w="44450">
            <a:solidFill>
              <a:srgbClr val="00F6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3040EB6-7DD7-5AA0-89D2-680455E2DDB8}"/>
              </a:ext>
            </a:extLst>
          </p:cNvPr>
          <p:cNvSpPr/>
          <p:nvPr/>
        </p:nvSpPr>
        <p:spPr>
          <a:xfrm>
            <a:off x="5535705" y="5615763"/>
            <a:ext cx="381002" cy="403411"/>
          </a:xfrm>
          <a:prstGeom prst="roundRect">
            <a:avLst/>
          </a:prstGeom>
          <a:noFill/>
          <a:ln w="44450">
            <a:solidFill>
              <a:srgbClr val="00F6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167113-AD82-3AF6-CE7F-96828C24207C}"/>
              </a:ext>
            </a:extLst>
          </p:cNvPr>
          <p:cNvSpPr/>
          <p:nvPr/>
        </p:nvSpPr>
        <p:spPr>
          <a:xfrm>
            <a:off x="7328304" y="5280212"/>
            <a:ext cx="273767" cy="738962"/>
          </a:xfrm>
          <a:prstGeom prst="roundRect">
            <a:avLst/>
          </a:prstGeom>
          <a:noFill/>
          <a:ln w="44450">
            <a:solidFill>
              <a:srgbClr val="00F6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A4A210F-3336-3F32-9F6E-6470D1FF22A2}"/>
              </a:ext>
            </a:extLst>
          </p:cNvPr>
          <p:cNvSpPr/>
          <p:nvPr/>
        </p:nvSpPr>
        <p:spPr>
          <a:xfrm>
            <a:off x="9793598" y="5463987"/>
            <a:ext cx="273767" cy="253566"/>
          </a:xfrm>
          <a:prstGeom prst="roundRect">
            <a:avLst/>
          </a:prstGeom>
          <a:noFill/>
          <a:ln w="44450">
            <a:solidFill>
              <a:srgbClr val="00F6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088B779-100D-4F88-1C27-392B0401DED8}"/>
              </a:ext>
            </a:extLst>
          </p:cNvPr>
          <p:cNvCxnSpPr>
            <a:cxnSpLocks/>
          </p:cNvCxnSpPr>
          <p:nvPr/>
        </p:nvCxnSpPr>
        <p:spPr>
          <a:xfrm flipH="1" flipV="1">
            <a:off x="2401534" y="5109882"/>
            <a:ext cx="287878" cy="354105"/>
          </a:xfrm>
          <a:prstGeom prst="straightConnector1">
            <a:avLst/>
          </a:prstGeom>
          <a:noFill/>
          <a:ln w="44450">
            <a:solidFill>
              <a:srgbClr val="00F65E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F3D234-7691-700F-194A-9C02EE52E0E6}"/>
              </a:ext>
            </a:extLst>
          </p:cNvPr>
          <p:cNvCxnSpPr>
            <a:cxnSpLocks/>
          </p:cNvCxnSpPr>
          <p:nvPr/>
        </p:nvCxnSpPr>
        <p:spPr>
          <a:xfrm>
            <a:off x="3069536" y="4845516"/>
            <a:ext cx="301193" cy="201705"/>
          </a:xfrm>
          <a:prstGeom prst="straightConnector1">
            <a:avLst/>
          </a:prstGeom>
          <a:noFill/>
          <a:ln w="44450">
            <a:solidFill>
              <a:srgbClr val="00F65E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DF4A271-6F6B-988E-AC68-F4F93676CDE4}"/>
              </a:ext>
            </a:extLst>
          </p:cNvPr>
          <p:cNvCxnSpPr>
            <a:cxnSpLocks/>
          </p:cNvCxnSpPr>
          <p:nvPr/>
        </p:nvCxnSpPr>
        <p:spPr>
          <a:xfrm>
            <a:off x="5172099" y="5311587"/>
            <a:ext cx="372425" cy="7564"/>
          </a:xfrm>
          <a:prstGeom prst="straightConnector1">
            <a:avLst/>
          </a:prstGeom>
          <a:noFill/>
          <a:ln w="44450">
            <a:solidFill>
              <a:srgbClr val="00F65E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A15056A-7FCE-5142-905F-30E5ADDE2FB7}"/>
              </a:ext>
            </a:extLst>
          </p:cNvPr>
          <p:cNvCxnSpPr>
            <a:cxnSpLocks/>
          </p:cNvCxnSpPr>
          <p:nvPr/>
        </p:nvCxnSpPr>
        <p:spPr>
          <a:xfrm>
            <a:off x="5163280" y="5826493"/>
            <a:ext cx="372425" cy="7564"/>
          </a:xfrm>
          <a:prstGeom prst="straightConnector1">
            <a:avLst/>
          </a:prstGeom>
          <a:noFill/>
          <a:ln w="44450">
            <a:solidFill>
              <a:srgbClr val="00F65E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71B4533-A220-E5BD-A039-72552949015C}"/>
              </a:ext>
            </a:extLst>
          </p:cNvPr>
          <p:cNvCxnSpPr>
            <a:cxnSpLocks/>
          </p:cNvCxnSpPr>
          <p:nvPr/>
        </p:nvCxnSpPr>
        <p:spPr>
          <a:xfrm flipH="1">
            <a:off x="7602071" y="5004390"/>
            <a:ext cx="325345" cy="271459"/>
          </a:xfrm>
          <a:prstGeom prst="straightConnector1">
            <a:avLst/>
          </a:prstGeom>
          <a:noFill/>
          <a:ln w="44450">
            <a:solidFill>
              <a:srgbClr val="00F65E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943706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lage of different electronic components&#10;&#10;AI-generated content may be incorrect.">
            <a:extLst>
              <a:ext uri="{FF2B5EF4-FFF2-40B4-BE49-F238E27FC236}">
                <a16:creationId xmlns:a16="http://schemas.microsoft.com/office/drawing/2014/main" id="{CEB05F09-0C11-5DD5-3F5F-03C72396B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85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and red graph&#10;&#10;AI-generated content may be incorrect.">
            <a:extLst>
              <a:ext uri="{FF2B5EF4-FFF2-40B4-BE49-F238E27FC236}">
                <a16:creationId xmlns:a16="http://schemas.microsoft.com/office/drawing/2014/main" id="{EB0AE438-7CDF-D463-77AB-25F7E2CEC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0" y="741367"/>
            <a:ext cx="6096000" cy="4518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26BFC4-BB3F-7432-1C27-3FCDB3B1E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677" y="1971358"/>
            <a:ext cx="10002646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72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29B86C5-2DBB-F0F4-00A6-26AF5AA6F122}"/>
              </a:ext>
            </a:extLst>
          </p:cNvPr>
          <p:cNvSpPr txBox="1"/>
          <p:nvPr/>
        </p:nvSpPr>
        <p:spPr>
          <a:xfrm>
            <a:off x="3048000" y="22313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class_id</a:t>
            </a:r>
            <a:r>
              <a:rPr lang="en-US" dirty="0"/>
              <a:t> </a:t>
            </a:r>
            <a:r>
              <a:rPr lang="en-US" dirty="0" err="1"/>
              <a:t>x_center</a:t>
            </a:r>
            <a:r>
              <a:rPr lang="en-US" dirty="0"/>
              <a:t> </a:t>
            </a:r>
            <a:r>
              <a:rPr lang="en-US" dirty="0" err="1"/>
              <a:t>y_center</a:t>
            </a:r>
            <a:r>
              <a:rPr lang="en-US" dirty="0"/>
              <a:t> width height</a:t>
            </a:r>
          </a:p>
        </p:txBody>
      </p:sp>
      <p:pic>
        <p:nvPicPr>
          <p:cNvPr id="7" name="Picture 6" descr="A collage of different electronic components&#10;&#10;AI-generated content may be incorrect.">
            <a:extLst>
              <a:ext uri="{FF2B5EF4-FFF2-40B4-BE49-F238E27FC236}">
                <a16:creationId xmlns:a16="http://schemas.microsoft.com/office/drawing/2014/main" id="{EEE7B894-D127-C9A2-9958-364C80B1A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85" t="42353" r="25458" b="39896"/>
          <a:stretch/>
        </p:blipFill>
        <p:spPr>
          <a:xfrm>
            <a:off x="5100776" y="3339318"/>
            <a:ext cx="3272259" cy="17777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DBB3E8-8273-4D78-F896-85D697087620}"/>
              </a:ext>
            </a:extLst>
          </p:cNvPr>
          <p:cNvSpPr txBox="1"/>
          <p:nvPr/>
        </p:nvSpPr>
        <p:spPr>
          <a:xfrm>
            <a:off x="1604683" y="3339318"/>
            <a:ext cx="308385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1255713" algn="l"/>
              </a:tabLst>
            </a:pPr>
            <a:r>
              <a:rPr lang="en-US" dirty="0"/>
              <a:t>Annotation: </a:t>
            </a:r>
          </a:p>
          <a:p>
            <a:pPr>
              <a:tabLst>
                <a:tab pos="1255713" algn="l"/>
              </a:tabLst>
            </a:pPr>
            <a:r>
              <a:rPr lang="en-US" dirty="0"/>
              <a:t>[</a:t>
            </a:r>
          </a:p>
          <a:p>
            <a:pPr>
              <a:tabLst>
                <a:tab pos="233363" algn="l"/>
                <a:tab pos="1255713" algn="l"/>
              </a:tabLst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	&lt;class id&gt;</a:t>
            </a:r>
            <a:r>
              <a:rPr lang="en-US" dirty="0"/>
              <a:t>,</a:t>
            </a:r>
          </a:p>
          <a:p>
            <a:pPr>
              <a:tabLst>
                <a:tab pos="233363" algn="l"/>
                <a:tab pos="1255713" algn="l"/>
              </a:tabLst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	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x_center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/>
              <a:t>,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y_center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/>
              <a:t>,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233363" algn="l"/>
                <a:tab pos="1255713" algn="l"/>
              </a:tabLst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	&lt;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width&gt;</a:t>
            </a:r>
            <a:r>
              <a:rPr lang="en-US" dirty="0"/>
              <a:t>,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&lt;height&gt;</a:t>
            </a:r>
          </a:p>
          <a:p>
            <a:pPr>
              <a:tabLst>
                <a:tab pos="1255713" algn="l"/>
              </a:tabLst>
            </a:pPr>
            <a:r>
              <a:rPr lang="en-US" dirty="0"/>
              <a:t>]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6E4B5F07-2536-445C-2407-37D6FDFD3C82}"/>
              </a:ext>
            </a:extLst>
          </p:cNvPr>
          <p:cNvCxnSpPr>
            <a:cxnSpLocks/>
          </p:cNvCxnSpPr>
          <p:nvPr/>
        </p:nvCxnSpPr>
        <p:spPr>
          <a:xfrm rot="10800000">
            <a:off x="4625718" y="3496235"/>
            <a:ext cx="708285" cy="448236"/>
          </a:xfrm>
          <a:prstGeom prst="curvedConnector3">
            <a:avLst/>
          </a:prstGeom>
          <a:ln w="31750">
            <a:solidFill>
              <a:srgbClr val="00F65E"/>
            </a:solidFill>
            <a:prstDash val="soli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ED8C127-3AC1-DC23-E07F-E969274A9403}"/>
              </a:ext>
            </a:extLst>
          </p:cNvPr>
          <p:cNvSpPr txBox="1"/>
          <p:nvPr/>
        </p:nvSpPr>
        <p:spPr>
          <a:xfrm>
            <a:off x="8516472" y="3339318"/>
            <a:ext cx="149710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1255713" algn="l"/>
              </a:tabLst>
            </a:pPr>
            <a:r>
              <a:rPr lang="en-US" dirty="0"/>
              <a:t>Label: </a:t>
            </a:r>
          </a:p>
          <a:p>
            <a:pPr algn="ctr">
              <a:tabLst>
                <a:tab pos="1255713" algn="l"/>
              </a:tabLst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cypress</a:t>
            </a:r>
          </a:p>
        </p:txBody>
      </p:sp>
    </p:spTree>
    <p:extLst>
      <p:ext uri="{BB962C8B-B14F-4D97-AF65-F5344CB8AC3E}">
        <p14:creationId xmlns:p14="http://schemas.microsoft.com/office/powerpoint/2010/main" val="3511626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4" name="Picture 140">
            <a:extLst>
              <a:ext uri="{FF2B5EF4-FFF2-40B4-BE49-F238E27FC236}">
                <a16:creationId xmlns:a16="http://schemas.microsoft.com/office/drawing/2014/main" id="{CF4028F2-0743-A39E-3CEF-98CEDC97A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377" y="6390858"/>
            <a:ext cx="3131760" cy="2851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140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17460</TotalTime>
  <Words>92</Words>
  <Application>Microsoft Office PowerPoint</Application>
  <PresentationFormat>Widescreen</PresentationFormat>
  <Paragraphs>49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Aaron Pung</dc:creator>
  <cp:lastModifiedBy>Aaron Pung</cp:lastModifiedBy>
  <cp:revision>89</cp:revision>
  <dcterms:created xsi:type="dcterms:W3CDTF">2025-10-10T12:11:46Z</dcterms:created>
  <dcterms:modified xsi:type="dcterms:W3CDTF">2026-02-12T20:07:09Z</dcterms:modified>
</cp:coreProperties>
</file>